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3"/>
  </p:notesMasterIdLst>
  <p:sldIdLst>
    <p:sldId id="256" r:id="rId5"/>
    <p:sldId id="277" r:id="rId6"/>
    <p:sldId id="276" r:id="rId7"/>
    <p:sldId id="324" r:id="rId8"/>
    <p:sldId id="336" r:id="rId9"/>
    <p:sldId id="342" r:id="rId10"/>
    <p:sldId id="328" r:id="rId11"/>
    <p:sldId id="265" r:id="rId12"/>
    <p:sldId id="335" r:id="rId13"/>
    <p:sldId id="285" r:id="rId14"/>
    <p:sldId id="333" r:id="rId15"/>
    <p:sldId id="332" r:id="rId16"/>
    <p:sldId id="306" r:id="rId17"/>
    <p:sldId id="339" r:id="rId18"/>
    <p:sldId id="303" r:id="rId19"/>
    <p:sldId id="329" r:id="rId20"/>
    <p:sldId id="274" r:id="rId21"/>
    <p:sldId id="275" r:id="rId2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324">
          <p15:clr>
            <a:srgbClr val="9AA0A6"/>
          </p15:clr>
        </p15:guide>
        <p15:guide id="3" orient="horz" pos="2408">
          <p15:clr>
            <a:srgbClr val="9AA0A6"/>
          </p15:clr>
        </p15:guide>
        <p15:guide id="4" orient="horz" pos="2809">
          <p15:clr>
            <a:srgbClr val="9AA0A6"/>
          </p15:clr>
        </p15:guide>
        <p15:guide id="5" orient="horz" pos="76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B56"/>
    <a:srgbClr val="131313"/>
    <a:srgbClr val="EBEEF3"/>
    <a:srgbClr val="D47448"/>
    <a:srgbClr val="CB4A5E"/>
    <a:srgbClr val="EE911B"/>
    <a:srgbClr val="DD923B"/>
    <a:srgbClr val="6D6E71"/>
    <a:srgbClr val="E86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A6ACC-79D5-4A73-BED2-E0D9B611E846}" v="14" dt="2025-06-05T09:16:04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-130"/>
      </p:cViewPr>
      <p:guideLst>
        <p:guide pos="2880"/>
        <p:guide orient="horz" pos="2324"/>
        <p:guide orient="horz" pos="2408"/>
        <p:guide orient="horz" pos="2809"/>
        <p:guide orient="horz" pos="7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ía de Fez Ramos" userId="S::luciadefez@innovairv.com::0199a879-d810-480b-b61f-4cf4e14d4c32" providerId="AD" clId="Web-{828A7FA2-0550-1C86-D7AD-7F4A4E7C805E}"/>
    <pc:docChg chg="addSld modSld">
      <pc:chgData name="Lucía de Fez Ramos" userId="S::luciadefez@innovairv.com::0199a879-d810-480b-b61f-4cf4e14d4c32" providerId="AD" clId="Web-{828A7FA2-0550-1C86-D7AD-7F4A4E7C805E}" dt="2025-04-28T09:28:38.739" v="206" actId="14100"/>
      <pc:docMkLst>
        <pc:docMk/>
      </pc:docMkLst>
      <pc:sldChg chg="addSp delSp modSp">
        <pc:chgData name="Lucía de Fez Ramos" userId="S::luciadefez@innovairv.com::0199a879-d810-480b-b61f-4cf4e14d4c32" providerId="AD" clId="Web-{828A7FA2-0550-1C86-D7AD-7F4A4E7C805E}" dt="2025-04-28T09:28:38.739" v="206" actId="14100"/>
        <pc:sldMkLst>
          <pc:docMk/>
          <pc:sldMk cId="3809405178" sldId="334"/>
        </pc:sldMkLst>
      </pc:sldChg>
      <pc:sldChg chg="addSp delSp modSp add replId">
        <pc:chgData name="Lucía de Fez Ramos" userId="S::luciadefez@innovairv.com::0199a879-d810-480b-b61f-4cf4e14d4c32" providerId="AD" clId="Web-{828A7FA2-0550-1C86-D7AD-7F4A4E7C805E}" dt="2025-04-28T09:17:08.701" v="113" actId="14100"/>
        <pc:sldMkLst>
          <pc:docMk/>
          <pc:sldMk cId="275589056" sldId="341"/>
        </pc:sldMkLst>
      </pc:sldChg>
    </pc:docChg>
  </pc:docChgLst>
  <pc:docChgLst>
    <pc:chgData name="Nuria Garcia" userId="S::nuria@innovairv.com::19ce1e2c-1dfe-411a-a9f3-bec71b0dfaca" providerId="AD" clId="Web-{84C4DA82-A412-86A0-D39E-3F2EC34B81DE}"/>
    <pc:docChg chg="delSld modSld">
      <pc:chgData name="Nuria Garcia" userId="S::nuria@innovairv.com::19ce1e2c-1dfe-411a-a9f3-bec71b0dfaca" providerId="AD" clId="Web-{84C4DA82-A412-86A0-D39E-3F2EC34B81DE}" dt="2025-05-29T11:37:20.952" v="5"/>
      <pc:docMkLst>
        <pc:docMk/>
      </pc:docMkLst>
      <pc:sldChg chg="modSp">
        <pc:chgData name="Nuria Garcia" userId="S::nuria@innovairv.com::19ce1e2c-1dfe-411a-a9f3-bec71b0dfaca" providerId="AD" clId="Web-{84C4DA82-A412-86A0-D39E-3F2EC34B81DE}" dt="2025-05-29T11:36:22.839" v="1" actId="1076"/>
        <pc:sldMkLst>
          <pc:docMk/>
          <pc:sldMk cId="0" sldId="265"/>
        </pc:sldMkLst>
        <pc:picChg chg="mod">
          <ac:chgData name="Nuria Garcia" userId="S::nuria@innovairv.com::19ce1e2c-1dfe-411a-a9f3-bec71b0dfaca" providerId="AD" clId="Web-{84C4DA82-A412-86A0-D39E-3F2EC34B81DE}" dt="2025-05-29T11:36:22.839" v="1" actId="1076"/>
          <ac:picMkLst>
            <pc:docMk/>
            <pc:sldMk cId="0" sldId="265"/>
            <ac:picMk id="15" creationId="{747F3206-F269-4BD2-AD08-F4606FFC21A4}"/>
          </ac:picMkLst>
        </pc:picChg>
      </pc:sldChg>
      <pc:sldChg chg="modSp">
        <pc:chgData name="Nuria Garcia" userId="S::nuria@innovairv.com::19ce1e2c-1dfe-411a-a9f3-bec71b0dfaca" providerId="AD" clId="Web-{84C4DA82-A412-86A0-D39E-3F2EC34B81DE}" dt="2025-05-29T11:37:18.952" v="4" actId="20577"/>
        <pc:sldMkLst>
          <pc:docMk/>
          <pc:sldMk cId="2217364403" sldId="329"/>
        </pc:sldMkLst>
        <pc:spChg chg="mod">
          <ac:chgData name="Nuria Garcia" userId="S::nuria@innovairv.com::19ce1e2c-1dfe-411a-a9f3-bec71b0dfaca" providerId="AD" clId="Web-{84C4DA82-A412-86A0-D39E-3F2EC34B81DE}" dt="2025-05-29T11:37:18.952" v="4" actId="20577"/>
          <ac:spMkLst>
            <pc:docMk/>
            <pc:sldMk cId="2217364403" sldId="329"/>
            <ac:spMk id="12" creationId="{C2161C16-A9FF-CD8D-CF4E-0CBDD97ED1D6}"/>
          </ac:spMkLst>
        </pc:spChg>
      </pc:sldChg>
      <pc:sldChg chg="del">
        <pc:chgData name="Nuria Garcia" userId="S::nuria@innovairv.com::19ce1e2c-1dfe-411a-a9f3-bec71b0dfaca" providerId="AD" clId="Web-{84C4DA82-A412-86A0-D39E-3F2EC34B81DE}" dt="2025-05-29T11:37:20.952" v="5"/>
        <pc:sldMkLst>
          <pc:docMk/>
          <pc:sldMk cId="2727708936" sldId="342"/>
        </pc:sldMkLst>
      </pc:sldChg>
    </pc:docChg>
  </pc:docChgLst>
  <pc:docChgLst>
    <pc:chgData name="Lucía de Fez Ramos" userId="0199a879-d810-480b-b61f-4cf4e14d4c32" providerId="ADAL" clId="{39AA6ACC-79D5-4A73-BED2-E0D9B611E846}"/>
    <pc:docChg chg="undo custSel addSld delSld modSld">
      <pc:chgData name="Lucía de Fez Ramos" userId="0199a879-d810-480b-b61f-4cf4e14d4c32" providerId="ADAL" clId="{39AA6ACC-79D5-4A73-BED2-E0D9B611E846}" dt="2025-06-05T09:15:57.825" v="434" actId="732"/>
      <pc:docMkLst>
        <pc:docMk/>
      </pc:docMkLst>
      <pc:sldChg chg="addSp delSp modSp mod">
        <pc:chgData name="Lucía de Fez Ramos" userId="0199a879-d810-480b-b61f-4cf4e14d4c32" providerId="ADAL" clId="{39AA6ACC-79D5-4A73-BED2-E0D9B611E846}" dt="2025-06-05T09:15:57.825" v="434" actId="732"/>
        <pc:sldMkLst>
          <pc:docMk/>
          <pc:sldMk cId="0" sldId="265"/>
        </pc:sldMkLst>
        <pc:spChg chg="add mod">
          <ac:chgData name="Lucía de Fez Ramos" userId="0199a879-d810-480b-b61f-4cf4e14d4c32" providerId="ADAL" clId="{39AA6ACC-79D5-4A73-BED2-E0D9B611E846}" dt="2025-06-02T10:45:08.785" v="410"/>
          <ac:spMkLst>
            <pc:docMk/>
            <pc:sldMk cId="0" sldId="265"/>
            <ac:spMk id="3" creationId="{30D0DC0C-DCBC-6377-AF94-C9CA6E4F8747}"/>
          </ac:spMkLst>
        </pc:spChg>
        <pc:spChg chg="add mod">
          <ac:chgData name="Lucía de Fez Ramos" userId="0199a879-d810-480b-b61f-4cf4e14d4c32" providerId="ADAL" clId="{39AA6ACC-79D5-4A73-BED2-E0D9B611E846}" dt="2025-06-02T10:45:17.344" v="411"/>
          <ac:spMkLst>
            <pc:docMk/>
            <pc:sldMk cId="0" sldId="265"/>
            <ac:spMk id="4" creationId="{537BFFF0-9394-0BA1-7A39-9854A4DE6E60}"/>
          </ac:spMkLst>
        </pc:spChg>
        <pc:spChg chg="add mod">
          <ac:chgData name="Lucía de Fez Ramos" userId="0199a879-d810-480b-b61f-4cf4e14d4c32" providerId="ADAL" clId="{39AA6ACC-79D5-4A73-BED2-E0D9B611E846}" dt="2025-06-02T10:46:35.085" v="422" actId="1076"/>
          <ac:spMkLst>
            <pc:docMk/>
            <pc:sldMk cId="0" sldId="265"/>
            <ac:spMk id="5" creationId="{A9FC5CC2-357F-867E-E47C-7815488EABBD}"/>
          </ac:spMkLst>
        </pc:spChg>
        <pc:spChg chg="add mod">
          <ac:chgData name="Lucía de Fez Ramos" userId="0199a879-d810-480b-b61f-4cf4e14d4c32" providerId="ADAL" clId="{39AA6ACC-79D5-4A73-BED2-E0D9B611E846}" dt="2025-06-02T10:47:08.042" v="430" actId="1076"/>
          <ac:spMkLst>
            <pc:docMk/>
            <pc:sldMk cId="0" sldId="265"/>
            <ac:spMk id="6" creationId="{8E384267-BD4F-7B68-D3B9-3AE25A9557D9}"/>
          </ac:spMkLst>
        </pc:spChg>
        <pc:spChg chg="add mod">
          <ac:chgData name="Lucía de Fez Ramos" userId="0199a879-d810-480b-b61f-4cf4e14d4c32" providerId="ADAL" clId="{39AA6ACC-79D5-4A73-BED2-E0D9B611E846}" dt="2025-06-02T10:46:35.085" v="422" actId="1076"/>
          <ac:spMkLst>
            <pc:docMk/>
            <pc:sldMk cId="0" sldId="265"/>
            <ac:spMk id="7" creationId="{0E6C34E7-DABE-6513-30B7-CED8CF3EDD1F}"/>
          </ac:spMkLst>
        </pc:spChg>
        <pc:spChg chg="add mod">
          <ac:chgData name="Lucía de Fez Ramos" userId="0199a879-d810-480b-b61f-4cf4e14d4c32" providerId="ADAL" clId="{39AA6ACC-79D5-4A73-BED2-E0D9B611E846}" dt="2025-06-02T10:47:01.149" v="428" actId="1076"/>
          <ac:spMkLst>
            <pc:docMk/>
            <pc:sldMk cId="0" sldId="265"/>
            <ac:spMk id="8" creationId="{05EE92F4-38B0-E4FE-0DB0-205C2C29CBD5}"/>
          </ac:spMkLst>
        </pc:spChg>
        <pc:spChg chg="mod">
          <ac:chgData name="Lucía de Fez Ramos" userId="0199a879-d810-480b-b61f-4cf4e14d4c32" providerId="ADAL" clId="{39AA6ACC-79D5-4A73-BED2-E0D9B611E846}" dt="2025-06-02T10:46:35.085" v="422" actId="1076"/>
          <ac:spMkLst>
            <pc:docMk/>
            <pc:sldMk cId="0" sldId="265"/>
            <ac:spMk id="31" creationId="{99BAAD47-6B34-EFFE-F5D7-816B5A5C4681}"/>
          </ac:spMkLst>
        </pc:spChg>
        <pc:spChg chg="mod">
          <ac:chgData name="Lucía de Fez Ramos" userId="0199a879-d810-480b-b61f-4cf4e14d4c32" providerId="ADAL" clId="{39AA6ACC-79D5-4A73-BED2-E0D9B611E846}" dt="2025-06-02T10:46:35.085" v="422" actId="1076"/>
          <ac:spMkLst>
            <pc:docMk/>
            <pc:sldMk cId="0" sldId="265"/>
            <ac:spMk id="32" creationId="{30D9559A-8625-E667-4252-389097E72AF3}"/>
          </ac:spMkLst>
        </pc:spChg>
        <pc:spChg chg="mod">
          <ac:chgData name="Lucía de Fez Ramos" userId="0199a879-d810-480b-b61f-4cf4e14d4c32" providerId="ADAL" clId="{39AA6ACC-79D5-4A73-BED2-E0D9B611E846}" dt="2025-06-02T10:46:35.085" v="422" actId="1076"/>
          <ac:spMkLst>
            <pc:docMk/>
            <pc:sldMk cId="0" sldId="265"/>
            <ac:spMk id="33" creationId="{56599A76-1119-E887-6DFC-60FBEC56B9D3}"/>
          </ac:spMkLst>
        </pc:spChg>
        <pc:spChg chg="mod">
          <ac:chgData name="Lucía de Fez Ramos" userId="0199a879-d810-480b-b61f-4cf4e14d4c32" providerId="ADAL" clId="{39AA6ACC-79D5-4A73-BED2-E0D9B611E846}" dt="2025-06-02T10:46:42.922" v="424" actId="1076"/>
          <ac:spMkLst>
            <pc:docMk/>
            <pc:sldMk cId="0" sldId="265"/>
            <ac:spMk id="35" creationId="{FA7BC119-A050-E31E-39C2-18354BB13659}"/>
          </ac:spMkLst>
        </pc:spChg>
        <pc:spChg chg="mod">
          <ac:chgData name="Lucía de Fez Ramos" userId="0199a879-d810-480b-b61f-4cf4e14d4c32" providerId="ADAL" clId="{39AA6ACC-79D5-4A73-BED2-E0D9B611E846}" dt="2025-06-02T10:47:15.235" v="431" actId="1076"/>
          <ac:spMkLst>
            <pc:docMk/>
            <pc:sldMk cId="0" sldId="265"/>
            <ac:spMk id="38" creationId="{5956B54E-44CC-7FCE-540D-8AD7FA309BF8}"/>
          </ac:spMkLst>
        </pc:spChg>
        <pc:spChg chg="mod">
          <ac:chgData name="Lucía de Fez Ramos" userId="0199a879-d810-480b-b61f-4cf4e14d4c32" providerId="ADAL" clId="{39AA6ACC-79D5-4A73-BED2-E0D9B611E846}" dt="2025-06-02T10:47:22.763" v="432" actId="1076"/>
          <ac:spMkLst>
            <pc:docMk/>
            <pc:sldMk cId="0" sldId="265"/>
            <ac:spMk id="39" creationId="{8C23ADCA-0F0D-942E-BDB2-693D30858D30}"/>
          </ac:spMkLst>
        </pc:spChg>
        <pc:picChg chg="mod modCrop">
          <ac:chgData name="Lucía de Fez Ramos" userId="0199a879-d810-480b-b61f-4cf4e14d4c32" providerId="ADAL" clId="{39AA6ACC-79D5-4A73-BED2-E0D9B611E846}" dt="2025-06-05T09:15:57.825" v="434" actId="732"/>
          <ac:picMkLst>
            <pc:docMk/>
            <pc:sldMk cId="0" sldId="265"/>
            <ac:picMk id="15" creationId="{747F3206-F269-4BD2-AD08-F4606FFC21A4}"/>
          </ac:picMkLst>
        </pc:picChg>
      </pc:sldChg>
      <pc:sldChg chg="modSp mod">
        <pc:chgData name="Lucía de Fez Ramos" userId="0199a879-d810-480b-b61f-4cf4e14d4c32" providerId="ADAL" clId="{39AA6ACC-79D5-4A73-BED2-E0D9B611E846}" dt="2025-06-02T09:42:04.173" v="405" actId="1076"/>
        <pc:sldMkLst>
          <pc:docMk/>
          <pc:sldMk cId="2172530328" sldId="303"/>
        </pc:sldMkLst>
        <pc:picChg chg="mod">
          <ac:chgData name="Lucía de Fez Ramos" userId="0199a879-d810-480b-b61f-4cf4e14d4c32" providerId="ADAL" clId="{39AA6ACC-79D5-4A73-BED2-E0D9B611E846}" dt="2025-06-02T09:42:04.173" v="405" actId="1076"/>
          <ac:picMkLst>
            <pc:docMk/>
            <pc:sldMk cId="2172530328" sldId="303"/>
            <ac:picMk id="119" creationId="{00000000-0000-0000-0000-000000000000}"/>
          </ac:picMkLst>
        </pc:picChg>
      </pc:sldChg>
      <pc:sldChg chg="modSp mod">
        <pc:chgData name="Lucía de Fez Ramos" userId="0199a879-d810-480b-b61f-4cf4e14d4c32" providerId="ADAL" clId="{39AA6ACC-79D5-4A73-BED2-E0D9B611E846}" dt="2025-05-21T07:16:38.070" v="347" actId="207"/>
        <pc:sldMkLst>
          <pc:docMk/>
          <pc:sldMk cId="88084697" sldId="306"/>
        </pc:sldMkLst>
        <pc:spChg chg="mod">
          <ac:chgData name="Lucía de Fez Ramos" userId="0199a879-d810-480b-b61f-4cf4e14d4c32" providerId="ADAL" clId="{39AA6ACC-79D5-4A73-BED2-E0D9B611E846}" dt="2025-05-21T07:16:38.070" v="347" actId="207"/>
          <ac:spMkLst>
            <pc:docMk/>
            <pc:sldMk cId="88084697" sldId="306"/>
            <ac:spMk id="4" creationId="{2DFA4AE6-B029-B9D1-2C7E-ECF3ECAC3F18}"/>
          </ac:spMkLst>
        </pc:spChg>
      </pc:sldChg>
      <pc:sldChg chg="addSp delSp modSp mod">
        <pc:chgData name="Lucía de Fez Ramos" userId="0199a879-d810-480b-b61f-4cf4e14d4c32" providerId="ADAL" clId="{39AA6ACC-79D5-4A73-BED2-E0D9B611E846}" dt="2025-05-06T11:24:46.112" v="342" actId="1076"/>
        <pc:sldMkLst>
          <pc:docMk/>
          <pc:sldMk cId="802583723" sldId="328"/>
        </pc:sldMkLst>
        <pc:picChg chg="add mod">
          <ac:chgData name="Lucía de Fez Ramos" userId="0199a879-d810-480b-b61f-4cf4e14d4c32" providerId="ADAL" clId="{39AA6ACC-79D5-4A73-BED2-E0D9B611E846}" dt="2025-05-06T11:24:46.112" v="342" actId="1076"/>
          <ac:picMkLst>
            <pc:docMk/>
            <pc:sldMk cId="802583723" sldId="328"/>
            <ac:picMk id="18" creationId="{A502EBCA-25EC-9C58-FA20-C0B8BF60FB5D}"/>
          </ac:picMkLst>
        </pc:picChg>
      </pc:sldChg>
      <pc:sldChg chg="addSp delSp modSp mod">
        <pc:chgData name="Lucía de Fez Ramos" userId="0199a879-d810-480b-b61f-4cf4e14d4c32" providerId="ADAL" clId="{39AA6ACC-79D5-4A73-BED2-E0D9B611E846}" dt="2025-04-25T10:16:45.725" v="154" actId="20577"/>
        <pc:sldMkLst>
          <pc:docMk/>
          <pc:sldMk cId="2217364403" sldId="329"/>
        </pc:sldMkLst>
        <pc:spChg chg="mod">
          <ac:chgData name="Lucía de Fez Ramos" userId="0199a879-d810-480b-b61f-4cf4e14d4c32" providerId="ADAL" clId="{39AA6ACC-79D5-4A73-BED2-E0D9B611E846}" dt="2025-04-25T10:16:45.725" v="154" actId="20577"/>
          <ac:spMkLst>
            <pc:docMk/>
            <pc:sldMk cId="2217364403" sldId="329"/>
            <ac:spMk id="12" creationId="{C2161C16-A9FF-CD8D-CF4E-0CBDD97ED1D6}"/>
          </ac:spMkLst>
        </pc:spChg>
      </pc:sldChg>
      <pc:sldChg chg="addSp delSp modSp del mod">
        <pc:chgData name="Lucía de Fez Ramos" userId="0199a879-d810-480b-b61f-4cf4e14d4c32" providerId="ADAL" clId="{39AA6ACC-79D5-4A73-BED2-E0D9B611E846}" dt="2025-06-02T09:34:05.579" v="398" actId="47"/>
        <pc:sldMkLst>
          <pc:docMk/>
          <pc:sldMk cId="3809405178" sldId="334"/>
        </pc:sldMkLst>
      </pc:sldChg>
      <pc:sldChg chg="addSp delSp modSp mod">
        <pc:chgData name="Lucía de Fez Ramos" userId="0199a879-d810-480b-b61f-4cf4e14d4c32" providerId="ADAL" clId="{39AA6ACC-79D5-4A73-BED2-E0D9B611E846}" dt="2025-06-02T08:26:58.905" v="350" actId="1076"/>
        <pc:sldMkLst>
          <pc:docMk/>
          <pc:sldMk cId="344053346" sldId="335"/>
        </pc:sldMkLst>
        <pc:spChg chg="add del">
          <ac:chgData name="Lucía de Fez Ramos" userId="0199a879-d810-480b-b61f-4cf4e14d4c32" providerId="ADAL" clId="{39AA6ACC-79D5-4A73-BED2-E0D9B611E846}" dt="2025-05-20T11:35:20.088" v="346" actId="478"/>
          <ac:spMkLst>
            <pc:docMk/>
            <pc:sldMk cId="344053346" sldId="335"/>
            <ac:spMk id="3" creationId="{FD9F43C5-96D2-8DF5-1560-A53BD52AFF2E}"/>
          </ac:spMkLst>
        </pc:spChg>
        <pc:picChg chg="mod">
          <ac:chgData name="Lucía de Fez Ramos" userId="0199a879-d810-480b-b61f-4cf4e14d4c32" providerId="ADAL" clId="{39AA6ACC-79D5-4A73-BED2-E0D9B611E846}" dt="2025-06-02T08:26:58.905" v="350" actId="1076"/>
          <ac:picMkLst>
            <pc:docMk/>
            <pc:sldMk cId="344053346" sldId="335"/>
            <ac:picMk id="5" creationId="{562B7E32-BF78-FC80-A6C2-03C9173B70E4}"/>
          </ac:picMkLst>
        </pc:picChg>
      </pc:sldChg>
      <pc:sldChg chg="addSp delSp modSp mod">
        <pc:chgData name="Lucía de Fez Ramos" userId="0199a879-d810-480b-b61f-4cf4e14d4c32" providerId="ADAL" clId="{39AA6ACC-79D5-4A73-BED2-E0D9B611E846}" dt="2025-05-20T11:18:51.322" v="344" actId="1076"/>
        <pc:sldMkLst>
          <pc:docMk/>
          <pc:sldMk cId="3166704015" sldId="336"/>
        </pc:sldMkLst>
        <pc:picChg chg="mod">
          <ac:chgData name="Lucía de Fez Ramos" userId="0199a879-d810-480b-b61f-4cf4e14d4c32" providerId="ADAL" clId="{39AA6ACC-79D5-4A73-BED2-E0D9B611E846}" dt="2025-04-24T09:26:25.251" v="4" actId="1076"/>
          <ac:picMkLst>
            <pc:docMk/>
            <pc:sldMk cId="3166704015" sldId="336"/>
            <ac:picMk id="5" creationId="{A601F29F-CB66-D49A-F7C8-7AA95FE72689}"/>
          </ac:picMkLst>
        </pc:picChg>
        <pc:picChg chg="add mod">
          <ac:chgData name="Lucía de Fez Ramos" userId="0199a879-d810-480b-b61f-4cf4e14d4c32" providerId="ADAL" clId="{39AA6ACC-79D5-4A73-BED2-E0D9B611E846}" dt="2025-04-24T11:38:07.100" v="97" actId="1076"/>
          <ac:picMkLst>
            <pc:docMk/>
            <pc:sldMk cId="3166704015" sldId="336"/>
            <ac:picMk id="14" creationId="{2FFEDBC4-FDF6-6C77-2673-70A1252D3077}"/>
          </ac:picMkLst>
        </pc:picChg>
        <pc:picChg chg="add mod">
          <ac:chgData name="Lucía de Fez Ramos" userId="0199a879-d810-480b-b61f-4cf4e14d4c32" providerId="ADAL" clId="{39AA6ACC-79D5-4A73-BED2-E0D9B611E846}" dt="2025-05-05T09:03:34.728" v="334" actId="1076"/>
          <ac:picMkLst>
            <pc:docMk/>
            <pc:sldMk cId="3166704015" sldId="336"/>
            <ac:picMk id="18" creationId="{9A58262F-E3AA-8FEC-5CB8-5AC671A05124}"/>
          </ac:picMkLst>
        </pc:picChg>
        <pc:picChg chg="mod">
          <ac:chgData name="Lucía de Fez Ramos" userId="0199a879-d810-480b-b61f-4cf4e14d4c32" providerId="ADAL" clId="{39AA6ACC-79D5-4A73-BED2-E0D9B611E846}" dt="2025-05-20T11:18:51.322" v="344" actId="1076"/>
          <ac:picMkLst>
            <pc:docMk/>
            <pc:sldMk cId="3166704015" sldId="336"/>
            <ac:picMk id="24" creationId="{BC35815F-B683-0121-9DE6-5C2CAC59541D}"/>
          </ac:picMkLst>
        </pc:picChg>
        <pc:picChg chg="mod">
          <ac:chgData name="Lucía de Fez Ramos" userId="0199a879-d810-480b-b61f-4cf4e14d4c32" providerId="ADAL" clId="{39AA6ACC-79D5-4A73-BED2-E0D9B611E846}" dt="2025-04-24T09:26:20.500" v="2" actId="1076"/>
          <ac:picMkLst>
            <pc:docMk/>
            <pc:sldMk cId="3166704015" sldId="336"/>
            <ac:picMk id="33" creationId="{15A1BF9B-D922-0EBF-7106-C692480DC841}"/>
          </ac:picMkLst>
        </pc:picChg>
        <pc:picChg chg="mod">
          <ac:chgData name="Lucía de Fez Ramos" userId="0199a879-d810-480b-b61f-4cf4e14d4c32" providerId="ADAL" clId="{39AA6ACC-79D5-4A73-BED2-E0D9B611E846}" dt="2025-04-24T09:26:35.845" v="7" actId="1076"/>
          <ac:picMkLst>
            <pc:docMk/>
            <pc:sldMk cId="3166704015" sldId="336"/>
            <ac:picMk id="34" creationId="{C5CB3DC2-07CA-D9B3-1B30-CDF351AAC1C2}"/>
          </ac:picMkLst>
        </pc:picChg>
        <pc:picChg chg="mod">
          <ac:chgData name="Lucía de Fez Ramos" userId="0199a879-d810-480b-b61f-4cf4e14d4c32" providerId="ADAL" clId="{39AA6ACC-79D5-4A73-BED2-E0D9B611E846}" dt="2025-04-24T09:26:51.080" v="9" actId="1076"/>
          <ac:picMkLst>
            <pc:docMk/>
            <pc:sldMk cId="3166704015" sldId="336"/>
            <ac:picMk id="35" creationId="{44F6358B-9724-66CC-E817-D6089447F3B2}"/>
          </ac:picMkLst>
        </pc:picChg>
        <pc:picChg chg="mod">
          <ac:chgData name="Lucía de Fez Ramos" userId="0199a879-d810-480b-b61f-4cf4e14d4c32" providerId="ADAL" clId="{39AA6ACC-79D5-4A73-BED2-E0D9B611E846}" dt="2025-04-24T09:26:43.773" v="8" actId="1076"/>
          <ac:picMkLst>
            <pc:docMk/>
            <pc:sldMk cId="3166704015" sldId="336"/>
            <ac:picMk id="36" creationId="{FB6873D4-E36C-A073-8447-8C4D45DBA354}"/>
          </ac:picMkLst>
        </pc:picChg>
        <pc:picChg chg="mod">
          <ac:chgData name="Lucía de Fez Ramos" userId="0199a879-d810-480b-b61f-4cf4e14d4c32" providerId="ADAL" clId="{39AA6ACC-79D5-4A73-BED2-E0D9B611E846}" dt="2025-04-24T09:27:19.678" v="14" actId="1076"/>
          <ac:picMkLst>
            <pc:docMk/>
            <pc:sldMk cId="3166704015" sldId="336"/>
            <ac:picMk id="37" creationId="{2E2F0FE0-2033-C311-FA15-31F2DD13A7D8}"/>
          </ac:picMkLst>
        </pc:picChg>
        <pc:picChg chg="mod">
          <ac:chgData name="Lucía de Fez Ramos" userId="0199a879-d810-480b-b61f-4cf4e14d4c32" providerId="ADAL" clId="{39AA6ACC-79D5-4A73-BED2-E0D9B611E846}" dt="2025-04-24T09:27:25.337" v="15" actId="1076"/>
          <ac:picMkLst>
            <pc:docMk/>
            <pc:sldMk cId="3166704015" sldId="336"/>
            <ac:picMk id="38" creationId="{7F0B8FE6-9611-950D-6A79-46DED001A455}"/>
          </ac:picMkLst>
        </pc:picChg>
        <pc:picChg chg="mod">
          <ac:chgData name="Lucía de Fez Ramos" userId="0199a879-d810-480b-b61f-4cf4e14d4c32" providerId="ADAL" clId="{39AA6ACC-79D5-4A73-BED2-E0D9B611E846}" dt="2025-04-24T09:27:14.747" v="13" actId="1076"/>
          <ac:picMkLst>
            <pc:docMk/>
            <pc:sldMk cId="3166704015" sldId="336"/>
            <ac:picMk id="39" creationId="{4EBD08D9-B0D3-5366-74FC-92990EEC122F}"/>
          </ac:picMkLst>
        </pc:picChg>
        <pc:picChg chg="mod">
          <ac:chgData name="Lucía de Fez Ramos" userId="0199a879-d810-480b-b61f-4cf4e14d4c32" providerId="ADAL" clId="{39AA6ACC-79D5-4A73-BED2-E0D9B611E846}" dt="2025-04-24T09:27:05.498" v="12" actId="1076"/>
          <ac:picMkLst>
            <pc:docMk/>
            <pc:sldMk cId="3166704015" sldId="336"/>
            <ac:picMk id="40" creationId="{0F6DBACC-19FD-D8B7-E841-D8B6C14C1D9E}"/>
          </ac:picMkLst>
        </pc:picChg>
        <pc:picChg chg="mod">
          <ac:chgData name="Lucía de Fez Ramos" userId="0199a879-d810-480b-b61f-4cf4e14d4c32" providerId="ADAL" clId="{39AA6ACC-79D5-4A73-BED2-E0D9B611E846}" dt="2025-04-24T09:27:33.819" v="16" actId="1076"/>
          <ac:picMkLst>
            <pc:docMk/>
            <pc:sldMk cId="3166704015" sldId="336"/>
            <ac:picMk id="41" creationId="{59CE9C20-39F6-B15B-0300-AC7BBB6A9321}"/>
          </ac:picMkLst>
        </pc:picChg>
        <pc:picChg chg="mod">
          <ac:chgData name="Lucía de Fez Ramos" userId="0199a879-d810-480b-b61f-4cf4e14d4c32" providerId="ADAL" clId="{39AA6ACC-79D5-4A73-BED2-E0D9B611E846}" dt="2025-04-24T09:27:41.096" v="17" actId="1076"/>
          <ac:picMkLst>
            <pc:docMk/>
            <pc:sldMk cId="3166704015" sldId="336"/>
            <ac:picMk id="42" creationId="{72125880-2C6F-3DDE-7A15-02335DF06B02}"/>
          </ac:picMkLst>
        </pc:picChg>
        <pc:picChg chg="mod">
          <ac:chgData name="Lucía de Fez Ramos" userId="0199a879-d810-480b-b61f-4cf4e14d4c32" providerId="ADAL" clId="{39AA6ACC-79D5-4A73-BED2-E0D9B611E846}" dt="2025-04-24T09:27:44.948" v="18" actId="1076"/>
          <ac:picMkLst>
            <pc:docMk/>
            <pc:sldMk cId="3166704015" sldId="336"/>
            <ac:picMk id="43" creationId="{77EE647D-A8C4-BEF8-FF91-11A67EB2654D}"/>
          </ac:picMkLst>
        </pc:picChg>
        <pc:picChg chg="mod">
          <ac:chgData name="Lucía de Fez Ramos" userId="0199a879-d810-480b-b61f-4cf4e14d4c32" providerId="ADAL" clId="{39AA6ACC-79D5-4A73-BED2-E0D9B611E846}" dt="2025-04-24T09:27:49.325" v="19" actId="1076"/>
          <ac:picMkLst>
            <pc:docMk/>
            <pc:sldMk cId="3166704015" sldId="336"/>
            <ac:picMk id="44" creationId="{6BB3F8B7-6B98-57C8-5317-96C194F7F8AF}"/>
          </ac:picMkLst>
        </pc:picChg>
        <pc:picChg chg="mod">
          <ac:chgData name="Lucía de Fez Ramos" userId="0199a879-d810-480b-b61f-4cf4e14d4c32" providerId="ADAL" clId="{39AA6ACC-79D5-4A73-BED2-E0D9B611E846}" dt="2025-04-24T09:27:53.463" v="20" actId="1076"/>
          <ac:picMkLst>
            <pc:docMk/>
            <pc:sldMk cId="3166704015" sldId="336"/>
            <ac:picMk id="45" creationId="{B3AAC29E-5461-4804-10C9-5A0B16EF47A9}"/>
          </ac:picMkLst>
        </pc:picChg>
        <pc:picChg chg="mod">
          <ac:chgData name="Lucía de Fez Ramos" userId="0199a879-d810-480b-b61f-4cf4e14d4c32" providerId="ADAL" clId="{39AA6ACC-79D5-4A73-BED2-E0D9B611E846}" dt="2025-04-24T09:28:01.210" v="21" actId="1076"/>
          <ac:picMkLst>
            <pc:docMk/>
            <pc:sldMk cId="3166704015" sldId="336"/>
            <ac:picMk id="46" creationId="{CA422420-1189-B932-D943-18E548013B9A}"/>
          </ac:picMkLst>
        </pc:picChg>
        <pc:picChg chg="mod">
          <ac:chgData name="Lucía de Fez Ramos" userId="0199a879-d810-480b-b61f-4cf4e14d4c32" providerId="ADAL" clId="{39AA6ACC-79D5-4A73-BED2-E0D9B611E846}" dt="2025-04-24T09:28:05.308" v="22" actId="1076"/>
          <ac:picMkLst>
            <pc:docMk/>
            <pc:sldMk cId="3166704015" sldId="336"/>
            <ac:picMk id="47" creationId="{C1CF4A86-2CAB-FD62-637C-DFACCCC52C9E}"/>
          </ac:picMkLst>
        </pc:picChg>
        <pc:picChg chg="mod">
          <ac:chgData name="Lucía de Fez Ramos" userId="0199a879-d810-480b-b61f-4cf4e14d4c32" providerId="ADAL" clId="{39AA6ACC-79D5-4A73-BED2-E0D9B611E846}" dt="2025-04-24T09:28:09.156" v="23" actId="1076"/>
          <ac:picMkLst>
            <pc:docMk/>
            <pc:sldMk cId="3166704015" sldId="336"/>
            <ac:picMk id="48" creationId="{ECEE11E8-E4B9-FBE1-846C-4E88E868C5B5}"/>
          </ac:picMkLst>
        </pc:picChg>
        <pc:picChg chg="mod">
          <ac:chgData name="Lucía de Fez Ramos" userId="0199a879-d810-480b-b61f-4cf4e14d4c32" providerId="ADAL" clId="{39AA6ACC-79D5-4A73-BED2-E0D9B611E846}" dt="2025-04-24T09:28:13.029" v="24" actId="1076"/>
          <ac:picMkLst>
            <pc:docMk/>
            <pc:sldMk cId="3166704015" sldId="336"/>
            <ac:picMk id="49" creationId="{EE046B03-46D1-5C44-1A5C-EDB425AD8C09}"/>
          </ac:picMkLst>
        </pc:picChg>
        <pc:picChg chg="mod">
          <ac:chgData name="Lucía de Fez Ramos" userId="0199a879-d810-480b-b61f-4cf4e14d4c32" providerId="ADAL" clId="{39AA6ACC-79D5-4A73-BED2-E0D9B611E846}" dt="2025-04-24T09:28:23.366" v="27" actId="1076"/>
          <ac:picMkLst>
            <pc:docMk/>
            <pc:sldMk cId="3166704015" sldId="336"/>
            <ac:picMk id="50" creationId="{4CA13400-9E9C-6016-FBE1-7378D187C74D}"/>
          </ac:picMkLst>
        </pc:picChg>
        <pc:picChg chg="mod">
          <ac:chgData name="Lucía de Fez Ramos" userId="0199a879-d810-480b-b61f-4cf4e14d4c32" providerId="ADAL" clId="{39AA6ACC-79D5-4A73-BED2-E0D9B611E846}" dt="2025-04-24T09:28:19.807" v="26" actId="1076"/>
          <ac:picMkLst>
            <pc:docMk/>
            <pc:sldMk cId="3166704015" sldId="336"/>
            <ac:picMk id="51" creationId="{1BA1E70D-BEA3-08C4-3420-32D6055511A3}"/>
          </ac:picMkLst>
        </pc:picChg>
        <pc:picChg chg="mod">
          <ac:chgData name="Lucía de Fez Ramos" userId="0199a879-d810-480b-b61f-4cf4e14d4c32" providerId="ADAL" clId="{39AA6ACC-79D5-4A73-BED2-E0D9B611E846}" dt="2025-04-24T09:28:27.811" v="28" actId="1076"/>
          <ac:picMkLst>
            <pc:docMk/>
            <pc:sldMk cId="3166704015" sldId="336"/>
            <ac:picMk id="52" creationId="{67A0EF7F-9511-392D-E2B9-1B4AB7922B5E}"/>
          </ac:picMkLst>
        </pc:picChg>
        <pc:picChg chg="mod">
          <ac:chgData name="Lucía de Fez Ramos" userId="0199a879-d810-480b-b61f-4cf4e14d4c32" providerId="ADAL" clId="{39AA6ACC-79D5-4A73-BED2-E0D9B611E846}" dt="2025-04-24T09:28:30.798" v="29" actId="1076"/>
          <ac:picMkLst>
            <pc:docMk/>
            <pc:sldMk cId="3166704015" sldId="336"/>
            <ac:picMk id="53" creationId="{F72B1A02-8C62-8635-24E8-EA482913181B}"/>
          </ac:picMkLst>
        </pc:picChg>
        <pc:picChg chg="mod">
          <ac:chgData name="Lucía de Fez Ramos" userId="0199a879-d810-480b-b61f-4cf4e14d4c32" providerId="ADAL" clId="{39AA6ACC-79D5-4A73-BED2-E0D9B611E846}" dt="2025-04-24T09:27:02.475" v="11" actId="1076"/>
          <ac:picMkLst>
            <pc:docMk/>
            <pc:sldMk cId="3166704015" sldId="336"/>
            <ac:picMk id="1026" creationId="{FD75D238-5EAB-716F-7C89-36FAE58A2F5D}"/>
          </ac:picMkLst>
        </pc:picChg>
      </pc:sldChg>
      <pc:sldChg chg="modSp mod">
        <pc:chgData name="Lucía de Fez Ramos" userId="0199a879-d810-480b-b61f-4cf4e14d4c32" providerId="ADAL" clId="{39AA6ACC-79D5-4A73-BED2-E0D9B611E846}" dt="2025-06-02T10:21:38.442" v="409" actId="1076"/>
        <pc:sldMkLst>
          <pc:docMk/>
          <pc:sldMk cId="3584003378" sldId="339"/>
        </pc:sldMkLst>
        <pc:spChg chg="mod">
          <ac:chgData name="Lucía de Fez Ramos" userId="0199a879-d810-480b-b61f-4cf4e14d4c32" providerId="ADAL" clId="{39AA6ACC-79D5-4A73-BED2-E0D9B611E846}" dt="2025-06-02T10:21:38.442" v="409" actId="1076"/>
          <ac:spMkLst>
            <pc:docMk/>
            <pc:sldMk cId="3584003378" sldId="339"/>
            <ac:spMk id="5" creationId="{0B440DAA-A26D-6516-DD9D-F3BAF24132E2}"/>
          </ac:spMkLst>
        </pc:spChg>
      </pc:sldChg>
      <pc:sldChg chg="add del">
        <pc:chgData name="Lucía de Fez Ramos" userId="0199a879-d810-480b-b61f-4cf4e14d4c32" providerId="ADAL" clId="{39AA6ACC-79D5-4A73-BED2-E0D9B611E846}" dt="2025-05-27T10:19:03.279" v="348" actId="47"/>
        <pc:sldMkLst>
          <pc:docMk/>
          <pc:sldMk cId="2919780309" sldId="340"/>
        </pc:sldMkLst>
      </pc:sldChg>
      <pc:sldChg chg="add del">
        <pc:chgData name="Lucía de Fez Ramos" userId="0199a879-d810-480b-b61f-4cf4e14d4c32" providerId="ADAL" clId="{39AA6ACC-79D5-4A73-BED2-E0D9B611E846}" dt="2025-06-02T09:42:09.826" v="407" actId="47"/>
        <pc:sldMkLst>
          <pc:docMk/>
          <pc:sldMk cId="275589056" sldId="341"/>
        </pc:sldMkLst>
      </pc:sldChg>
      <pc:sldChg chg="addSp delSp modSp add mod">
        <pc:chgData name="Lucía de Fez Ramos" userId="0199a879-d810-480b-b61f-4cf4e14d4c32" providerId="ADAL" clId="{39AA6ACC-79D5-4A73-BED2-E0D9B611E846}" dt="2025-06-02T09:33:50.693" v="397" actId="1076"/>
        <pc:sldMkLst>
          <pc:docMk/>
          <pc:sldMk cId="3154467711" sldId="342"/>
        </pc:sldMkLst>
        <pc:spChg chg="add mod">
          <ac:chgData name="Lucía de Fez Ramos" userId="0199a879-d810-480b-b61f-4cf4e14d4c32" providerId="ADAL" clId="{39AA6ACC-79D5-4A73-BED2-E0D9B611E846}" dt="2025-06-02T09:32:39.564" v="378"/>
          <ac:spMkLst>
            <pc:docMk/>
            <pc:sldMk cId="3154467711" sldId="342"/>
            <ac:spMk id="3" creationId="{71F34371-76F9-D413-42CB-F650AB750294}"/>
          </ac:spMkLst>
        </pc:spChg>
        <pc:spChg chg="add mod">
          <ac:chgData name="Lucía de Fez Ramos" userId="0199a879-d810-480b-b61f-4cf4e14d4c32" providerId="ADAL" clId="{39AA6ACC-79D5-4A73-BED2-E0D9B611E846}" dt="2025-06-02T09:32:56.929" v="386" actId="1076"/>
          <ac:spMkLst>
            <pc:docMk/>
            <pc:sldMk cId="3154467711" sldId="342"/>
            <ac:spMk id="5" creationId="{92F430DE-E40E-9440-2B35-E4C39811C93C}"/>
          </ac:spMkLst>
        </pc:spChg>
        <pc:spChg chg="add mod">
          <ac:chgData name="Lucía de Fez Ramos" userId="0199a879-d810-480b-b61f-4cf4e14d4c32" providerId="ADAL" clId="{39AA6ACC-79D5-4A73-BED2-E0D9B611E846}" dt="2025-06-02T09:32:39.564" v="378"/>
          <ac:spMkLst>
            <pc:docMk/>
            <pc:sldMk cId="3154467711" sldId="342"/>
            <ac:spMk id="10" creationId="{7C5E70A2-9D2C-EF38-EB8F-1867D7025104}"/>
          </ac:spMkLst>
        </pc:spChg>
        <pc:spChg chg="add mod">
          <ac:chgData name="Lucía de Fez Ramos" userId="0199a879-d810-480b-b61f-4cf4e14d4c32" providerId="ADAL" clId="{39AA6ACC-79D5-4A73-BED2-E0D9B611E846}" dt="2025-06-02T09:32:39.564" v="378"/>
          <ac:spMkLst>
            <pc:docMk/>
            <pc:sldMk cId="3154467711" sldId="342"/>
            <ac:spMk id="24" creationId="{069987B5-14E9-B6E0-1E58-01DBEA339569}"/>
          </ac:spMkLst>
        </pc:spChg>
        <pc:spChg chg="add mod">
          <ac:chgData name="Lucía de Fez Ramos" userId="0199a879-d810-480b-b61f-4cf4e14d4c32" providerId="ADAL" clId="{39AA6ACC-79D5-4A73-BED2-E0D9B611E846}" dt="2025-06-02T09:32:39.564" v="378"/>
          <ac:spMkLst>
            <pc:docMk/>
            <pc:sldMk cId="3154467711" sldId="342"/>
            <ac:spMk id="26" creationId="{B7898221-4986-C0E6-CD22-C85B77D85819}"/>
          </ac:spMkLst>
        </pc:spChg>
        <pc:picChg chg="add mod">
          <ac:chgData name="Lucía de Fez Ramos" userId="0199a879-d810-480b-b61f-4cf4e14d4c32" providerId="ADAL" clId="{39AA6ACC-79D5-4A73-BED2-E0D9B611E846}" dt="2025-06-02T09:32:39.564" v="378"/>
          <ac:picMkLst>
            <pc:docMk/>
            <pc:sldMk cId="3154467711" sldId="342"/>
            <ac:picMk id="40" creationId="{F6574F05-6368-38CC-98AF-3E4B9D9A3C57}"/>
          </ac:picMkLst>
        </pc:picChg>
        <pc:picChg chg="mod">
          <ac:chgData name="Lucía de Fez Ramos" userId="0199a879-d810-480b-b61f-4cf4e14d4c32" providerId="ADAL" clId="{39AA6ACC-79D5-4A73-BED2-E0D9B611E846}" dt="2025-06-02T09:33:50.693" v="397" actId="1076"/>
          <ac:picMkLst>
            <pc:docMk/>
            <pc:sldMk cId="3154467711" sldId="342"/>
            <ac:picMk id="43" creationId="{AEDFD8CC-3A04-75AE-F4E8-DE56F48AF49D}"/>
          </ac:picMkLst>
        </pc:picChg>
        <pc:picChg chg="add mod">
          <ac:chgData name="Lucía de Fez Ramos" userId="0199a879-d810-480b-b61f-4cf4e14d4c32" providerId="ADAL" clId="{39AA6ACC-79D5-4A73-BED2-E0D9B611E846}" dt="2025-06-02T09:32:39.564" v="378"/>
          <ac:picMkLst>
            <pc:docMk/>
            <pc:sldMk cId="3154467711" sldId="342"/>
            <ac:picMk id="44" creationId="{E0E005E7-86A7-E72D-8B12-CE9521C42D7C}"/>
          </ac:picMkLst>
        </pc:picChg>
        <pc:picChg chg="mod">
          <ac:chgData name="Lucía de Fez Ramos" userId="0199a879-d810-480b-b61f-4cf4e14d4c32" providerId="ADAL" clId="{39AA6ACC-79D5-4A73-BED2-E0D9B611E846}" dt="2025-06-02T09:33:44.659" v="396" actId="1076"/>
          <ac:picMkLst>
            <pc:docMk/>
            <pc:sldMk cId="3154467711" sldId="342"/>
            <ac:picMk id="45" creationId="{3082C42E-A4C6-FF7A-AF37-DA0F663F37A1}"/>
          </ac:picMkLst>
        </pc:picChg>
        <pc:picChg chg="mod">
          <ac:chgData name="Lucía de Fez Ramos" userId="0199a879-d810-480b-b61f-4cf4e14d4c32" providerId="ADAL" clId="{39AA6ACC-79D5-4A73-BED2-E0D9B611E846}" dt="2025-06-02T09:33:26.888" v="392" actId="1076"/>
          <ac:picMkLst>
            <pc:docMk/>
            <pc:sldMk cId="3154467711" sldId="342"/>
            <ac:picMk id="47" creationId="{B145ECA5-9651-DBCF-C79F-7737C0DD6721}"/>
          </ac:picMkLst>
        </pc:picChg>
        <pc:picChg chg="add mod">
          <ac:chgData name="Lucía de Fez Ramos" userId="0199a879-d810-480b-b61f-4cf4e14d4c32" providerId="ADAL" clId="{39AA6ACC-79D5-4A73-BED2-E0D9B611E846}" dt="2025-06-02T09:33:23.686" v="391" actId="1076"/>
          <ac:picMkLst>
            <pc:docMk/>
            <pc:sldMk cId="3154467711" sldId="342"/>
            <ac:picMk id="51" creationId="{ADA78B27-39D5-892D-8F79-6FE62425C51D}"/>
          </ac:picMkLst>
        </pc:picChg>
        <pc:picChg chg="add mod">
          <ac:chgData name="Lucía de Fez Ramos" userId="0199a879-d810-480b-b61f-4cf4e14d4c32" providerId="ADAL" clId="{39AA6ACC-79D5-4A73-BED2-E0D9B611E846}" dt="2025-06-02T09:32:39.564" v="378"/>
          <ac:picMkLst>
            <pc:docMk/>
            <pc:sldMk cId="3154467711" sldId="342"/>
            <ac:picMk id="53" creationId="{26E16E74-85A6-ECF6-0637-3F00CDF3B746}"/>
          </ac:picMkLst>
        </pc:picChg>
        <pc:picChg chg="add mod">
          <ac:chgData name="Lucía de Fez Ramos" userId="0199a879-d810-480b-b61f-4cf4e14d4c32" providerId="ADAL" clId="{39AA6ACC-79D5-4A73-BED2-E0D9B611E846}" dt="2025-06-02T09:33:32.278" v="394" actId="1076"/>
          <ac:picMkLst>
            <pc:docMk/>
            <pc:sldMk cId="3154467711" sldId="342"/>
            <ac:picMk id="55" creationId="{22CB3F13-3421-B6AD-2504-7E4B5FFD524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00DCC-EC74-134F-9305-E4B58DF30D4C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72418020-D69D-FB4A-820E-475B01419716}">
      <dgm:prSet phldrT="[Texto]"/>
      <dgm:spPr>
        <a:solidFill>
          <a:srgbClr val="EE911B"/>
        </a:solidFill>
      </dgm:spPr>
      <dgm:t>
        <a:bodyPr/>
        <a:lstStyle/>
        <a:p>
          <a:endParaRPr lang="es-ES"/>
        </a:p>
      </dgm:t>
    </dgm:pt>
    <dgm:pt modelId="{9A66B30E-2C41-384B-A7D2-534C362D951C}" type="parTrans" cxnId="{4E6F11EA-554F-3642-AFE8-3582873851E7}">
      <dgm:prSet/>
      <dgm:spPr/>
      <dgm:t>
        <a:bodyPr/>
        <a:lstStyle/>
        <a:p>
          <a:endParaRPr lang="es-ES"/>
        </a:p>
      </dgm:t>
    </dgm:pt>
    <dgm:pt modelId="{7F3DBBE0-7936-3E43-A87F-C3E8BC7E92ED}" type="sibTrans" cxnId="{4E6F11EA-554F-3642-AFE8-3582873851E7}">
      <dgm:prSet/>
      <dgm:spPr/>
      <dgm:t>
        <a:bodyPr/>
        <a:lstStyle/>
        <a:p>
          <a:endParaRPr lang="es-ES"/>
        </a:p>
      </dgm:t>
    </dgm:pt>
    <dgm:pt modelId="{F58C9D67-20DE-524D-B19F-6374C86E482C}">
      <dgm:prSet phldrT="[Texto]"/>
      <dgm:spPr>
        <a:solidFill>
          <a:srgbClr val="E86E39"/>
        </a:solidFill>
      </dgm:spPr>
      <dgm:t>
        <a:bodyPr/>
        <a:lstStyle/>
        <a:p>
          <a:endParaRPr lang="es-ES"/>
        </a:p>
      </dgm:t>
    </dgm:pt>
    <dgm:pt modelId="{C67A6D38-7F74-CF4D-976E-6697F178D9CA}" type="parTrans" cxnId="{4FA70303-5C16-5C4B-8418-719CA99B1DB3}">
      <dgm:prSet/>
      <dgm:spPr/>
      <dgm:t>
        <a:bodyPr/>
        <a:lstStyle/>
        <a:p>
          <a:endParaRPr lang="es-ES"/>
        </a:p>
      </dgm:t>
    </dgm:pt>
    <dgm:pt modelId="{ADE87735-B10C-3542-90E7-575F448187F8}" type="sibTrans" cxnId="{4FA70303-5C16-5C4B-8418-719CA99B1DB3}">
      <dgm:prSet/>
      <dgm:spPr/>
      <dgm:t>
        <a:bodyPr/>
        <a:lstStyle/>
        <a:p>
          <a:endParaRPr lang="es-ES"/>
        </a:p>
      </dgm:t>
    </dgm:pt>
    <dgm:pt modelId="{EA73B193-1E38-EE47-B28D-8E607B379D63}">
      <dgm:prSet phldrT="[Texto]"/>
      <dgm:spPr>
        <a:solidFill>
          <a:srgbClr val="E33B56"/>
        </a:solidFill>
      </dgm:spPr>
      <dgm:t>
        <a:bodyPr/>
        <a:lstStyle/>
        <a:p>
          <a:pPr algn="r"/>
          <a:endParaRPr lang="es-E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BEFDD9E-E617-6742-81FB-8E9ADE195A13}" type="sibTrans" cxnId="{FE50F31F-890C-F745-A802-8E49C3BDF081}">
      <dgm:prSet/>
      <dgm:spPr/>
      <dgm:t>
        <a:bodyPr/>
        <a:lstStyle/>
        <a:p>
          <a:endParaRPr lang="es-ES"/>
        </a:p>
      </dgm:t>
    </dgm:pt>
    <dgm:pt modelId="{D7817248-25CB-664D-83F4-0419CC441860}" type="parTrans" cxnId="{FE50F31F-890C-F745-A802-8E49C3BDF081}">
      <dgm:prSet/>
      <dgm:spPr/>
      <dgm:t>
        <a:bodyPr/>
        <a:lstStyle/>
        <a:p>
          <a:endParaRPr lang="es-ES"/>
        </a:p>
      </dgm:t>
    </dgm:pt>
    <dgm:pt modelId="{CCC9B01C-538A-8245-9C48-9141D350320A}" type="pres">
      <dgm:prSet presAssocID="{45F00DCC-EC74-134F-9305-E4B58DF30D4C}" presName="Name0" presStyleCnt="0">
        <dgm:presLayoutVars>
          <dgm:dir/>
          <dgm:animLvl val="lvl"/>
          <dgm:resizeHandles val="exact"/>
        </dgm:presLayoutVars>
      </dgm:prSet>
      <dgm:spPr/>
    </dgm:pt>
    <dgm:pt modelId="{B9E6D526-357C-BB4A-B1E8-A06A349DA33B}" type="pres">
      <dgm:prSet presAssocID="{EA73B193-1E38-EE47-B28D-8E607B379D63}" presName="Name8" presStyleCnt="0"/>
      <dgm:spPr/>
    </dgm:pt>
    <dgm:pt modelId="{BA284A6A-8CCF-124F-B180-4562BB049114}" type="pres">
      <dgm:prSet presAssocID="{EA73B193-1E38-EE47-B28D-8E607B379D63}" presName="level" presStyleLbl="node1" presStyleIdx="0" presStyleCnt="3">
        <dgm:presLayoutVars>
          <dgm:chMax val="1"/>
          <dgm:bulletEnabled val="1"/>
        </dgm:presLayoutVars>
      </dgm:prSet>
      <dgm:spPr/>
    </dgm:pt>
    <dgm:pt modelId="{F5CE3275-6DED-F84F-8AAD-A5E1F08C98D1}" type="pres">
      <dgm:prSet presAssocID="{EA73B193-1E38-EE47-B28D-8E607B379D6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29401A3-1BFB-5545-9825-6632FB773838}" type="pres">
      <dgm:prSet presAssocID="{72418020-D69D-FB4A-820E-475B01419716}" presName="Name8" presStyleCnt="0"/>
      <dgm:spPr/>
    </dgm:pt>
    <dgm:pt modelId="{1A8CD1A5-5343-C14E-9044-2F07E82DAAAA}" type="pres">
      <dgm:prSet presAssocID="{72418020-D69D-FB4A-820E-475B01419716}" presName="level" presStyleLbl="node1" presStyleIdx="1" presStyleCnt="3">
        <dgm:presLayoutVars>
          <dgm:chMax val="1"/>
          <dgm:bulletEnabled val="1"/>
        </dgm:presLayoutVars>
      </dgm:prSet>
      <dgm:spPr/>
    </dgm:pt>
    <dgm:pt modelId="{3BD7F5F2-379C-AE4E-83A0-68AF17B9AC6A}" type="pres">
      <dgm:prSet presAssocID="{72418020-D69D-FB4A-820E-475B014197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81892D-DA36-F44D-9B74-6D49C75C21B8}" type="pres">
      <dgm:prSet presAssocID="{F58C9D67-20DE-524D-B19F-6374C86E482C}" presName="Name8" presStyleCnt="0"/>
      <dgm:spPr/>
    </dgm:pt>
    <dgm:pt modelId="{BF756B3D-91F3-264E-BDA1-533C98640096}" type="pres">
      <dgm:prSet presAssocID="{F58C9D67-20DE-524D-B19F-6374C86E482C}" presName="level" presStyleLbl="node1" presStyleIdx="2" presStyleCnt="3" custLinFactNeighborX="15991" custLinFactNeighborY="30550">
        <dgm:presLayoutVars>
          <dgm:chMax val="1"/>
          <dgm:bulletEnabled val="1"/>
        </dgm:presLayoutVars>
      </dgm:prSet>
      <dgm:spPr/>
    </dgm:pt>
    <dgm:pt modelId="{B598BEB0-097F-A043-BE8C-E1E396231122}" type="pres">
      <dgm:prSet presAssocID="{F58C9D67-20DE-524D-B19F-6374C86E482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FA70303-5C16-5C4B-8418-719CA99B1DB3}" srcId="{45F00DCC-EC74-134F-9305-E4B58DF30D4C}" destId="{F58C9D67-20DE-524D-B19F-6374C86E482C}" srcOrd="2" destOrd="0" parTransId="{C67A6D38-7F74-CF4D-976E-6697F178D9CA}" sibTransId="{ADE87735-B10C-3542-90E7-575F448187F8}"/>
    <dgm:cxn modelId="{0BE3900F-BC9A-474D-8598-8D3C2E0F40A4}" type="presOf" srcId="{72418020-D69D-FB4A-820E-475B01419716}" destId="{1A8CD1A5-5343-C14E-9044-2F07E82DAAAA}" srcOrd="0" destOrd="0" presId="urn:microsoft.com/office/officeart/2005/8/layout/pyramid1"/>
    <dgm:cxn modelId="{91C4D211-07C0-5B4F-9280-09DFD6E2A724}" type="presOf" srcId="{F58C9D67-20DE-524D-B19F-6374C86E482C}" destId="{B598BEB0-097F-A043-BE8C-E1E396231122}" srcOrd="1" destOrd="0" presId="urn:microsoft.com/office/officeart/2005/8/layout/pyramid1"/>
    <dgm:cxn modelId="{FE50F31F-890C-F745-A802-8E49C3BDF081}" srcId="{45F00DCC-EC74-134F-9305-E4B58DF30D4C}" destId="{EA73B193-1E38-EE47-B28D-8E607B379D63}" srcOrd="0" destOrd="0" parTransId="{D7817248-25CB-664D-83F4-0419CC441860}" sibTransId="{CBEFDD9E-E617-6742-81FB-8E9ADE195A13}"/>
    <dgm:cxn modelId="{9AF79D42-4272-8448-ABE2-0365D8943D69}" type="presOf" srcId="{EA73B193-1E38-EE47-B28D-8E607B379D63}" destId="{BA284A6A-8CCF-124F-B180-4562BB049114}" srcOrd="0" destOrd="0" presId="urn:microsoft.com/office/officeart/2005/8/layout/pyramid1"/>
    <dgm:cxn modelId="{0369D197-3A0C-064E-9F6E-104CE0FD0B0D}" type="presOf" srcId="{F58C9D67-20DE-524D-B19F-6374C86E482C}" destId="{BF756B3D-91F3-264E-BDA1-533C98640096}" srcOrd="0" destOrd="0" presId="urn:microsoft.com/office/officeart/2005/8/layout/pyramid1"/>
    <dgm:cxn modelId="{9C3F91A7-6EEC-D74D-874B-6C77DF328AAC}" type="presOf" srcId="{EA73B193-1E38-EE47-B28D-8E607B379D63}" destId="{F5CE3275-6DED-F84F-8AAD-A5E1F08C98D1}" srcOrd="1" destOrd="0" presId="urn:microsoft.com/office/officeart/2005/8/layout/pyramid1"/>
    <dgm:cxn modelId="{4E6F11EA-554F-3642-AFE8-3582873851E7}" srcId="{45F00DCC-EC74-134F-9305-E4B58DF30D4C}" destId="{72418020-D69D-FB4A-820E-475B01419716}" srcOrd="1" destOrd="0" parTransId="{9A66B30E-2C41-384B-A7D2-534C362D951C}" sibTransId="{7F3DBBE0-7936-3E43-A87F-C3E8BC7E92ED}"/>
    <dgm:cxn modelId="{DD9D23EB-9DC3-2042-A8FC-D0949CB39230}" type="presOf" srcId="{45F00DCC-EC74-134F-9305-E4B58DF30D4C}" destId="{CCC9B01C-538A-8245-9C48-9141D350320A}" srcOrd="0" destOrd="0" presId="urn:microsoft.com/office/officeart/2005/8/layout/pyramid1"/>
    <dgm:cxn modelId="{E544C6FD-A91E-544D-9937-6899ED7391FB}" type="presOf" srcId="{72418020-D69D-FB4A-820E-475B01419716}" destId="{3BD7F5F2-379C-AE4E-83A0-68AF17B9AC6A}" srcOrd="1" destOrd="0" presId="urn:microsoft.com/office/officeart/2005/8/layout/pyramid1"/>
    <dgm:cxn modelId="{8580ED8E-DA0F-F343-8457-E005ACD2F13C}" type="presParOf" srcId="{CCC9B01C-538A-8245-9C48-9141D350320A}" destId="{B9E6D526-357C-BB4A-B1E8-A06A349DA33B}" srcOrd="0" destOrd="0" presId="urn:microsoft.com/office/officeart/2005/8/layout/pyramid1"/>
    <dgm:cxn modelId="{78FDB515-8C1E-6649-80DB-3EA0732055C6}" type="presParOf" srcId="{B9E6D526-357C-BB4A-B1E8-A06A349DA33B}" destId="{BA284A6A-8CCF-124F-B180-4562BB049114}" srcOrd="0" destOrd="0" presId="urn:microsoft.com/office/officeart/2005/8/layout/pyramid1"/>
    <dgm:cxn modelId="{C9E4A148-563F-0245-B1F5-F8B644664DDE}" type="presParOf" srcId="{B9E6D526-357C-BB4A-B1E8-A06A349DA33B}" destId="{F5CE3275-6DED-F84F-8AAD-A5E1F08C98D1}" srcOrd="1" destOrd="0" presId="urn:microsoft.com/office/officeart/2005/8/layout/pyramid1"/>
    <dgm:cxn modelId="{87154D0B-7C0C-114E-87AB-3DB826BF2CBA}" type="presParOf" srcId="{CCC9B01C-538A-8245-9C48-9141D350320A}" destId="{429401A3-1BFB-5545-9825-6632FB773838}" srcOrd="1" destOrd="0" presId="urn:microsoft.com/office/officeart/2005/8/layout/pyramid1"/>
    <dgm:cxn modelId="{E435CD9E-12A8-FC4F-AE23-9F54BBA3B7C5}" type="presParOf" srcId="{429401A3-1BFB-5545-9825-6632FB773838}" destId="{1A8CD1A5-5343-C14E-9044-2F07E82DAAAA}" srcOrd="0" destOrd="0" presId="urn:microsoft.com/office/officeart/2005/8/layout/pyramid1"/>
    <dgm:cxn modelId="{AD6D355E-EBF2-3446-81CC-59A20666DB18}" type="presParOf" srcId="{429401A3-1BFB-5545-9825-6632FB773838}" destId="{3BD7F5F2-379C-AE4E-83A0-68AF17B9AC6A}" srcOrd="1" destOrd="0" presId="urn:microsoft.com/office/officeart/2005/8/layout/pyramid1"/>
    <dgm:cxn modelId="{C11F8A32-E8BB-F84B-9D64-061C32509FC3}" type="presParOf" srcId="{CCC9B01C-538A-8245-9C48-9141D350320A}" destId="{2D81892D-DA36-F44D-9B74-6D49C75C21B8}" srcOrd="2" destOrd="0" presId="urn:microsoft.com/office/officeart/2005/8/layout/pyramid1"/>
    <dgm:cxn modelId="{C73DA937-FD05-834C-994B-A19745C3F8B3}" type="presParOf" srcId="{2D81892D-DA36-F44D-9B74-6D49C75C21B8}" destId="{BF756B3D-91F3-264E-BDA1-533C98640096}" srcOrd="0" destOrd="0" presId="urn:microsoft.com/office/officeart/2005/8/layout/pyramid1"/>
    <dgm:cxn modelId="{DE57CF10-7D80-C842-B58C-D37C27D1191F}" type="presParOf" srcId="{2D81892D-DA36-F44D-9B74-6D49C75C21B8}" destId="{B598BEB0-097F-A043-BE8C-E1E39623112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84A6A-8CCF-124F-B180-4562BB049114}">
      <dsp:nvSpPr>
        <dsp:cNvPr id="0" name=""/>
        <dsp:cNvSpPr/>
      </dsp:nvSpPr>
      <dsp:spPr>
        <a:xfrm>
          <a:off x="1387458" y="0"/>
          <a:ext cx="1387458" cy="1051348"/>
        </a:xfrm>
        <a:prstGeom prst="trapezoid">
          <a:avLst>
            <a:gd name="adj" fmla="val 65985"/>
          </a:avLst>
        </a:prstGeom>
        <a:solidFill>
          <a:srgbClr val="E33B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387458" y="0"/>
        <a:ext cx="1387458" cy="1051348"/>
      </dsp:txXfrm>
    </dsp:sp>
    <dsp:sp modelId="{1A8CD1A5-5343-C14E-9044-2F07E82DAAAA}">
      <dsp:nvSpPr>
        <dsp:cNvPr id="0" name=""/>
        <dsp:cNvSpPr/>
      </dsp:nvSpPr>
      <dsp:spPr>
        <a:xfrm>
          <a:off x="693729" y="1051348"/>
          <a:ext cx="2774916" cy="1051348"/>
        </a:xfrm>
        <a:prstGeom prst="trapezoid">
          <a:avLst>
            <a:gd name="adj" fmla="val 65985"/>
          </a:avLst>
        </a:prstGeom>
        <a:solidFill>
          <a:srgbClr val="EE91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/>
        </a:p>
      </dsp:txBody>
      <dsp:txXfrm>
        <a:off x="1179339" y="1051348"/>
        <a:ext cx="1803695" cy="1051348"/>
      </dsp:txXfrm>
    </dsp:sp>
    <dsp:sp modelId="{BF756B3D-91F3-264E-BDA1-533C98640096}">
      <dsp:nvSpPr>
        <dsp:cNvPr id="0" name=""/>
        <dsp:cNvSpPr/>
      </dsp:nvSpPr>
      <dsp:spPr>
        <a:xfrm>
          <a:off x="0" y="2102696"/>
          <a:ext cx="4162375" cy="1051348"/>
        </a:xfrm>
        <a:prstGeom prst="trapezoid">
          <a:avLst>
            <a:gd name="adj" fmla="val 65985"/>
          </a:avLst>
        </a:prstGeom>
        <a:solidFill>
          <a:srgbClr val="E86E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/>
        </a:p>
      </dsp:txBody>
      <dsp:txXfrm>
        <a:off x="728415" y="2102696"/>
        <a:ext cx="2705543" cy="1051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36866670c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36866670c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433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c319840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c319840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043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D5244C44-ECB2-683D-7B74-8A425B541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c31984038_0_6:notes">
            <a:extLst>
              <a:ext uri="{FF2B5EF4-FFF2-40B4-BE49-F238E27FC236}">
                <a16:creationId xmlns:a16="http://schemas.microsoft.com/office/drawing/2014/main" id="{615E26F4-02EF-A96C-A938-1BE3C36DBB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c31984038_0_6:notes">
            <a:extLst>
              <a:ext uri="{FF2B5EF4-FFF2-40B4-BE49-F238E27FC236}">
                <a16:creationId xmlns:a16="http://schemas.microsoft.com/office/drawing/2014/main" id="{1969CE85-97AE-F683-D4B6-EE7A619B53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056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c319840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c319840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504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BD38B3E4-E49D-AA1A-EE30-28860FDF3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c31984038_0_6:notes">
            <a:extLst>
              <a:ext uri="{FF2B5EF4-FFF2-40B4-BE49-F238E27FC236}">
                <a16:creationId xmlns:a16="http://schemas.microsoft.com/office/drawing/2014/main" id="{E870BCC3-D617-3972-17FB-A79589CD46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c31984038_0_6:notes">
            <a:extLst>
              <a:ext uri="{FF2B5EF4-FFF2-40B4-BE49-F238E27FC236}">
                <a16:creationId xmlns:a16="http://schemas.microsoft.com/office/drawing/2014/main" id="{BCAA898B-690C-396B-1171-81D61C455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037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c319840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c319840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712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c319840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c319840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764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3d196b4cd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3d196b4cd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36866670c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136866670c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cd6329ac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cd6329ac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cd6329ac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cd6329ac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cd6329ac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cd6329ac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18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da3d66f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8da3d66f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37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D9907335-B0BE-03A0-60EE-46312A2F5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8da3d66fa1_0_123:notes">
            <a:extLst>
              <a:ext uri="{FF2B5EF4-FFF2-40B4-BE49-F238E27FC236}">
                <a16:creationId xmlns:a16="http://schemas.microsoft.com/office/drawing/2014/main" id="{D377AE13-C391-7372-CFA6-025533472C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8da3d66fa1_0_123:notes">
            <a:extLst>
              <a:ext uri="{FF2B5EF4-FFF2-40B4-BE49-F238E27FC236}">
                <a16:creationId xmlns:a16="http://schemas.microsoft.com/office/drawing/2014/main" id="{31787311-D4E1-8F89-A677-35110D7C27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45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74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cd6329ac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cd6329ac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c319840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c319840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79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innovairv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9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hyperlink" Target="https://twitter.com/innovairv" TargetMode="External"/><Relationship Id="rId3" Type="http://schemas.openxmlformats.org/officeDocument/2006/relationships/image" Target="../media/image101.jpeg"/><Relationship Id="rId7" Type="http://schemas.openxmlformats.org/officeDocument/2006/relationships/hyperlink" Target="https://www.facebook.com/Innova-IRV-101257672685342" TargetMode="External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nfo@innovairv.com" TargetMode="External"/><Relationship Id="rId11" Type="http://schemas.openxmlformats.org/officeDocument/2006/relationships/hyperlink" Target="https://www.instagram.com/innovairv/" TargetMode="External"/><Relationship Id="rId5" Type="http://schemas.openxmlformats.org/officeDocument/2006/relationships/hyperlink" Target="https://innovairv.com/" TargetMode="External"/><Relationship Id="rId10" Type="http://schemas.openxmlformats.org/officeDocument/2006/relationships/image" Target="../media/image103.png"/><Relationship Id="rId4" Type="http://schemas.openxmlformats.org/officeDocument/2006/relationships/image" Target="../media/image3.png"/><Relationship Id="rId9" Type="http://schemas.openxmlformats.org/officeDocument/2006/relationships/hyperlink" Target="https://www.linkedin.com/company/78302023/admin/" TargetMode="External"/><Relationship Id="rId14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novairv.com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jpeg"/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png"/><Relationship Id="rId33" Type="http://schemas.openxmlformats.org/officeDocument/2006/relationships/image" Target="../media/image37.sv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7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9.png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6.jpeg"/><Relationship Id="rId4" Type="http://schemas.openxmlformats.org/officeDocument/2006/relationships/diagramData" Target="../diagrams/data1.xml"/><Relationship Id="rId9" Type="http://schemas.openxmlformats.org/officeDocument/2006/relationships/image" Target="../media/image26.png"/><Relationship Id="rId14" Type="http://schemas.openxmlformats.org/officeDocument/2006/relationships/image" Target="../media/image7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gif"/><Relationship Id="rId3" Type="http://schemas.openxmlformats.org/officeDocument/2006/relationships/image" Target="../media/image7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>
            <a:hlinkClick r:id="rId4"/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572" y="4229175"/>
            <a:ext cx="2047976" cy="4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-227425" y="1178375"/>
            <a:ext cx="6376800" cy="2466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305900" y="2912900"/>
            <a:ext cx="314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#weareinnovating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305900" y="1416550"/>
            <a:ext cx="4747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Fundación 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Instituto Ricardo Valle 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Innovación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0;p15">
            <a:extLst>
              <a:ext uri="{FF2B5EF4-FFF2-40B4-BE49-F238E27FC236}">
                <a16:creationId xmlns:a16="http://schemas.microsoft.com/office/drawing/2014/main" id="{E6D40739-8D9B-6235-5E05-F7B98565BF75}"/>
              </a:ext>
            </a:extLst>
          </p:cNvPr>
          <p:cNvSpPr txBox="1"/>
          <p:nvPr/>
        </p:nvSpPr>
        <p:spPr>
          <a:xfrm>
            <a:off x="549793" y="3722953"/>
            <a:ext cx="510023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D47448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9. Casos </a:t>
            </a:r>
            <a:r>
              <a:rPr lang="es" sz="2800" b="1">
                <a:solidFill>
                  <a:schemeClr val="lt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 b="1">
              <a:solidFill>
                <a:schemeClr val="lt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3905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>
          <a:blip r:embed="rId3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2083" y="-505100"/>
            <a:ext cx="6145976" cy="61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3;p20">
            <a:extLst>
              <a:ext uri="{FF2B5EF4-FFF2-40B4-BE49-F238E27FC236}">
                <a16:creationId xmlns:a16="http://schemas.microsoft.com/office/drawing/2014/main" id="{8FBB4CCE-953B-F4F5-E090-9DBEAB7DAC07}"/>
              </a:ext>
            </a:extLst>
          </p:cNvPr>
          <p:cNvSpPr txBox="1"/>
          <p:nvPr/>
        </p:nvSpPr>
        <p:spPr>
          <a:xfrm>
            <a:off x="609059" y="460958"/>
            <a:ext cx="700669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6D6E71"/>
                </a:solidFill>
                <a:latin typeface="Montserrat"/>
                <a:ea typeface="Montserrat"/>
                <a:cs typeface="Montserrat"/>
                <a:sym typeface="Montserrat"/>
              </a:rPr>
              <a:t>Grandes iniciativas transformadoras</a:t>
            </a:r>
            <a:endParaRPr sz="2000" b="1">
              <a:solidFill>
                <a:srgbClr val="6D6E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95;p15">
            <a:extLst>
              <a:ext uri="{FF2B5EF4-FFF2-40B4-BE49-F238E27FC236}">
                <a16:creationId xmlns:a16="http://schemas.microsoft.com/office/drawing/2014/main" id="{B1B793C7-B9CA-C7DD-61E2-E0C605ECD77F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8" name="Picture 4" descr="Sede principal de IMEC, en Bélgica.">
            <a:extLst>
              <a:ext uri="{FF2B5EF4-FFF2-40B4-BE49-F238E27FC236}">
                <a16:creationId xmlns:a16="http://schemas.microsoft.com/office/drawing/2014/main" id="{A8203C3C-68F0-632F-DE00-CC98F8F06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598" y="1499589"/>
            <a:ext cx="3401785" cy="191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0;p17">
            <a:extLst>
              <a:ext uri="{FF2B5EF4-FFF2-40B4-BE49-F238E27FC236}">
                <a16:creationId xmlns:a16="http://schemas.microsoft.com/office/drawing/2014/main" id="{BDB976DA-0FAB-1652-C2EB-F43D26798D8D}"/>
              </a:ext>
            </a:extLst>
          </p:cNvPr>
          <p:cNvSpPr txBox="1"/>
          <p:nvPr/>
        </p:nvSpPr>
        <p:spPr>
          <a:xfrm>
            <a:off x="5056920" y="3105872"/>
            <a:ext cx="3401783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lt1"/>
                </a:solidFill>
                <a:highlight>
                  <a:srgbClr val="434343"/>
                </a:highlight>
                <a:latin typeface="Montserrat"/>
                <a:ea typeface="Montserrat"/>
                <a:cs typeface="Montserrat"/>
                <a:sym typeface="Montserrat"/>
              </a:rPr>
              <a:t>IMEC</a:t>
            </a:r>
            <a:endParaRPr lang="es-ES" sz="1200">
              <a:solidFill>
                <a:schemeClr val="bg2"/>
              </a:solidFill>
              <a:latin typeface="Montserrat"/>
              <a:sym typeface="Montserrat"/>
            </a:endParaRPr>
          </a:p>
        </p:txBody>
      </p:sp>
      <p:sp>
        <p:nvSpPr>
          <p:cNvPr id="7" name="Google Shape;99;p15">
            <a:extLst>
              <a:ext uri="{FF2B5EF4-FFF2-40B4-BE49-F238E27FC236}">
                <a16:creationId xmlns:a16="http://schemas.microsoft.com/office/drawing/2014/main" id="{38429B32-45C9-3E80-2320-29989897836F}"/>
              </a:ext>
            </a:extLst>
          </p:cNvPr>
          <p:cNvSpPr txBox="1"/>
          <p:nvPr/>
        </p:nvSpPr>
        <p:spPr>
          <a:xfrm>
            <a:off x="5006276" y="3901188"/>
            <a:ext cx="3427107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Trabajo conjunto para la activación del ecosistema del mayor centro de referencia mundial en microelectrónica, IMEC en España</a:t>
            </a:r>
          </a:p>
        </p:txBody>
      </p:sp>
      <p:pic>
        <p:nvPicPr>
          <p:cNvPr id="1026" name="Picture 2" descr="Imagen que contiene tabla, interior, comida, computadora&#10;&#10;Descripción generada automáticamente">
            <a:extLst>
              <a:ext uri="{FF2B5EF4-FFF2-40B4-BE49-F238E27FC236}">
                <a16:creationId xmlns:a16="http://schemas.microsoft.com/office/drawing/2014/main" id="{F0A8324D-1B9C-5B0F-3DB6-EA57E3C5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939" y="1508759"/>
            <a:ext cx="3396099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20;p17">
            <a:extLst>
              <a:ext uri="{FF2B5EF4-FFF2-40B4-BE49-F238E27FC236}">
                <a16:creationId xmlns:a16="http://schemas.microsoft.com/office/drawing/2014/main" id="{1E7716FC-D995-DAB6-F6FA-11648F4F0A44}"/>
              </a:ext>
            </a:extLst>
          </p:cNvPr>
          <p:cNvSpPr txBox="1"/>
          <p:nvPr/>
        </p:nvSpPr>
        <p:spPr>
          <a:xfrm>
            <a:off x="735940" y="3105872"/>
            <a:ext cx="3401786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lt1"/>
                </a:solidFill>
                <a:highlight>
                  <a:srgbClr val="434343"/>
                </a:highlight>
                <a:latin typeface="Montserrat"/>
                <a:ea typeface="Montserrat"/>
                <a:cs typeface="Montserrat"/>
                <a:sym typeface="Montserrat"/>
              </a:rPr>
              <a:t>Pista de Pruebas Vehículo Conectado</a:t>
            </a:r>
            <a:endParaRPr lang="es-ES" sz="1200">
              <a:solidFill>
                <a:schemeClr val="bg2"/>
              </a:solidFill>
              <a:latin typeface="Montserrat"/>
              <a:sym typeface="Montserrat"/>
            </a:endParaRPr>
          </a:p>
        </p:txBody>
      </p:sp>
      <p:sp>
        <p:nvSpPr>
          <p:cNvPr id="11" name="Google Shape;99;p15">
            <a:extLst>
              <a:ext uri="{FF2B5EF4-FFF2-40B4-BE49-F238E27FC236}">
                <a16:creationId xmlns:a16="http://schemas.microsoft.com/office/drawing/2014/main" id="{7C70DACB-5B21-B88D-FCC9-3650CD3EDB66}"/>
              </a:ext>
            </a:extLst>
          </p:cNvPr>
          <p:cNvSpPr txBox="1"/>
          <p:nvPr/>
        </p:nvSpPr>
        <p:spPr>
          <a:xfrm>
            <a:off x="735940" y="3901188"/>
            <a:ext cx="3454412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Construcción y equipamiento de una pista de pruebas de referencia para el sector de automoción más importante del Sur de Europa.</a:t>
            </a:r>
          </a:p>
        </p:txBody>
      </p:sp>
    </p:spTree>
    <p:extLst>
      <p:ext uri="{BB962C8B-B14F-4D97-AF65-F5344CB8AC3E}">
        <p14:creationId xmlns:p14="http://schemas.microsoft.com/office/powerpoint/2010/main" val="29905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D065217-2400-25E9-B151-7A0336B7F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>
            <a:extLst>
              <a:ext uri="{FF2B5EF4-FFF2-40B4-BE49-F238E27FC236}">
                <a16:creationId xmlns:a16="http://schemas.microsoft.com/office/drawing/2014/main" id="{9100319F-1039-D3BB-B620-F62FA3BC6836}"/>
              </a:ext>
            </a:extLst>
          </p:cNvPr>
          <p:cNvPicPr preferRelativeResize="0"/>
          <p:nvPr/>
        </p:nvPicPr>
        <p:blipFill>
          <a:blip r:embed="rId3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221" y="-386283"/>
            <a:ext cx="6145976" cy="61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3;p20">
            <a:extLst>
              <a:ext uri="{FF2B5EF4-FFF2-40B4-BE49-F238E27FC236}">
                <a16:creationId xmlns:a16="http://schemas.microsoft.com/office/drawing/2014/main" id="{003EC79A-546E-7362-AF8A-E858A50F4D9E}"/>
              </a:ext>
            </a:extLst>
          </p:cNvPr>
          <p:cNvSpPr txBox="1"/>
          <p:nvPr/>
        </p:nvSpPr>
        <p:spPr>
          <a:xfrm>
            <a:off x="734926" y="336664"/>
            <a:ext cx="4669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E33B56"/>
                </a:solidFill>
                <a:latin typeface="Montserrat"/>
                <a:ea typeface="Montserrat"/>
                <a:cs typeface="Montserrat"/>
                <a:sym typeface="Montserrat"/>
              </a:rPr>
              <a:t>Innovación colaborativa</a:t>
            </a:r>
            <a:endParaRPr sz="2000" b="1">
              <a:solidFill>
                <a:srgbClr val="E33B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95;p15">
            <a:extLst>
              <a:ext uri="{FF2B5EF4-FFF2-40B4-BE49-F238E27FC236}">
                <a16:creationId xmlns:a16="http://schemas.microsoft.com/office/drawing/2014/main" id="{293FDFA2-4BF4-165B-46A4-C74E58599EB6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04B1EC6E-17B9-5E5C-D068-52DD750F2C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619" y="1508759"/>
            <a:ext cx="3401785" cy="1905000"/>
          </a:xfrm>
          <a:prstGeom prst="rect">
            <a:avLst/>
          </a:prstGeom>
        </p:spPr>
      </p:pic>
      <p:sp>
        <p:nvSpPr>
          <p:cNvPr id="6" name="Google Shape;120;p17">
            <a:extLst>
              <a:ext uri="{FF2B5EF4-FFF2-40B4-BE49-F238E27FC236}">
                <a16:creationId xmlns:a16="http://schemas.microsoft.com/office/drawing/2014/main" id="{A2824438-4A1A-0270-34C5-C336EF9FDAB9}"/>
              </a:ext>
            </a:extLst>
          </p:cNvPr>
          <p:cNvSpPr txBox="1"/>
          <p:nvPr/>
        </p:nvSpPr>
        <p:spPr>
          <a:xfrm>
            <a:off x="735940" y="3105872"/>
            <a:ext cx="3401786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lt1"/>
                </a:solidFill>
                <a:highlight>
                  <a:srgbClr val="CB4A5E"/>
                </a:highlight>
                <a:latin typeface="Montserrat"/>
                <a:ea typeface="Montserrat"/>
                <a:cs typeface="Montserrat"/>
                <a:sym typeface="Montserrat"/>
              </a:rPr>
              <a:t>MICROELECTRONICS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lt1"/>
                </a:solidFill>
                <a:highlight>
                  <a:srgbClr val="CB4A5E"/>
                </a:highlight>
                <a:latin typeface="Montserrat"/>
                <a:ea typeface="Montserrat"/>
                <a:cs typeface="Montserrat"/>
                <a:sym typeface="Montserrat"/>
              </a:rPr>
              <a:t>HUB</a:t>
            </a:r>
            <a:endParaRPr lang="es-ES" sz="1200">
              <a:solidFill>
                <a:schemeClr val="bg2"/>
              </a:solidFill>
              <a:highlight>
                <a:srgbClr val="CB4A5E"/>
              </a:highlight>
              <a:latin typeface="Montserrat"/>
              <a:sym typeface="Montserrat"/>
            </a:endParaRPr>
          </a:p>
        </p:txBody>
      </p:sp>
      <p:pic>
        <p:nvPicPr>
          <p:cNvPr id="7" name="Imagen 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8AA7B81-72F7-853F-3BE8-FB17FFCB58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532" y="3998394"/>
            <a:ext cx="1711544" cy="892523"/>
          </a:xfrm>
          <a:prstGeom prst="rect">
            <a:avLst/>
          </a:prstGeom>
        </p:spPr>
      </p:pic>
      <p:pic>
        <p:nvPicPr>
          <p:cNvPr id="2" name="Imagen 1" descr="Revolutionizing Manufacturing with Data Analytics and AI">
            <a:extLst>
              <a:ext uri="{FF2B5EF4-FFF2-40B4-BE49-F238E27FC236}">
                <a16:creationId xmlns:a16="http://schemas.microsoft.com/office/drawing/2014/main" id="{F6BF0852-414A-DBCB-2B8E-D05CCCA05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062" y="1508759"/>
            <a:ext cx="3494760" cy="1959373"/>
          </a:xfrm>
          <a:prstGeom prst="rect">
            <a:avLst/>
          </a:prstGeom>
        </p:spPr>
      </p:pic>
      <p:sp>
        <p:nvSpPr>
          <p:cNvPr id="5" name="Google Shape;120;p17">
            <a:extLst>
              <a:ext uri="{FF2B5EF4-FFF2-40B4-BE49-F238E27FC236}">
                <a16:creationId xmlns:a16="http://schemas.microsoft.com/office/drawing/2014/main" id="{007A055C-6FA7-12F6-4EA6-39BAB4FFA81F}"/>
              </a:ext>
            </a:extLst>
          </p:cNvPr>
          <p:cNvSpPr txBox="1"/>
          <p:nvPr/>
        </p:nvSpPr>
        <p:spPr>
          <a:xfrm>
            <a:off x="4826808" y="3139999"/>
            <a:ext cx="3401786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lt1"/>
                </a:solidFill>
                <a:highlight>
                  <a:srgbClr val="CB4A5E"/>
                </a:highlight>
                <a:latin typeface="Montserrat"/>
                <a:ea typeface="Montserrat"/>
                <a:cs typeface="Montserrat"/>
                <a:sym typeface="Montserrat"/>
              </a:rPr>
              <a:t>Plan Impulsa &amp; Crece 2024-2025</a:t>
            </a:r>
            <a:endParaRPr lang="es-ES" sz="1200">
              <a:solidFill>
                <a:schemeClr val="lt1"/>
              </a:solidFill>
              <a:highlight>
                <a:srgbClr val="CB4A5E"/>
              </a:highlight>
              <a:latin typeface="Montserrat"/>
              <a:sym typeface="Montserrat"/>
            </a:endParaRPr>
          </a:p>
        </p:txBody>
      </p:sp>
      <p:pic>
        <p:nvPicPr>
          <p:cNvPr id="12" name="Imagen 11" descr="Imagen que contiene firmar, alimentos, tráfico, calle&#10;&#10;Descripción generada automáticamente">
            <a:extLst>
              <a:ext uri="{FF2B5EF4-FFF2-40B4-BE49-F238E27FC236}">
                <a16:creationId xmlns:a16="http://schemas.microsoft.com/office/drawing/2014/main" id="{4B51B60C-E435-D457-5498-CD82D53296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340" y="4184738"/>
            <a:ext cx="2566722" cy="4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>
          <a:blip r:embed="rId3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221" y="-386283"/>
            <a:ext cx="6145976" cy="61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3;p20">
            <a:extLst>
              <a:ext uri="{FF2B5EF4-FFF2-40B4-BE49-F238E27FC236}">
                <a16:creationId xmlns:a16="http://schemas.microsoft.com/office/drawing/2014/main" id="{2DFA4AE6-B029-B9D1-2C7E-ECF3ECAC3F18}"/>
              </a:ext>
            </a:extLst>
          </p:cNvPr>
          <p:cNvSpPr txBox="1"/>
          <p:nvPr/>
        </p:nvSpPr>
        <p:spPr>
          <a:xfrm>
            <a:off x="734926" y="336664"/>
            <a:ext cx="4669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E33B56"/>
                </a:solidFill>
                <a:latin typeface="Montserrat"/>
                <a:ea typeface="Montserrat"/>
                <a:cs typeface="Montserrat"/>
                <a:sym typeface="Montserrat"/>
              </a:rPr>
              <a:t>Innovación colaborativa</a:t>
            </a:r>
            <a:endParaRPr sz="2000" b="1">
              <a:solidFill>
                <a:srgbClr val="E33B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95;p15">
            <a:extLst>
              <a:ext uri="{FF2B5EF4-FFF2-40B4-BE49-F238E27FC236}">
                <a16:creationId xmlns:a16="http://schemas.microsoft.com/office/drawing/2014/main" id="{959B6643-8F8D-C8D2-3E2A-A3108D455790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Imagen 8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6C9D0D8A-78C9-95B7-E521-451466A84C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39" y="1497154"/>
            <a:ext cx="3402967" cy="1914169"/>
          </a:xfrm>
          <a:prstGeom prst="rect">
            <a:avLst/>
          </a:prstGeom>
        </p:spPr>
      </p:pic>
      <p:pic>
        <p:nvPicPr>
          <p:cNvPr id="12" name="Imagen 11" descr="Un circuito electrónico&#10;&#10;Descripción generada automáticamente con confianza baja">
            <a:extLst>
              <a:ext uri="{FF2B5EF4-FFF2-40B4-BE49-F238E27FC236}">
                <a16:creationId xmlns:a16="http://schemas.microsoft.com/office/drawing/2014/main" id="{8098949C-2BA0-DAE1-E858-42B0697E39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096" y="1430507"/>
            <a:ext cx="3521450" cy="1980816"/>
          </a:xfrm>
          <a:prstGeom prst="rect">
            <a:avLst/>
          </a:prstGeom>
        </p:spPr>
      </p:pic>
      <p:sp>
        <p:nvSpPr>
          <p:cNvPr id="13" name="Google Shape;120;p17">
            <a:extLst>
              <a:ext uri="{FF2B5EF4-FFF2-40B4-BE49-F238E27FC236}">
                <a16:creationId xmlns:a16="http://schemas.microsoft.com/office/drawing/2014/main" id="{C0D5B7C5-B21C-7DFB-2636-39D4BE6A504D}"/>
              </a:ext>
            </a:extLst>
          </p:cNvPr>
          <p:cNvSpPr txBox="1"/>
          <p:nvPr/>
        </p:nvSpPr>
        <p:spPr>
          <a:xfrm>
            <a:off x="735940" y="3105872"/>
            <a:ext cx="3401786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lt1"/>
                </a:solidFill>
                <a:highlight>
                  <a:srgbClr val="CB4A5E"/>
                </a:highlight>
                <a:latin typeface="Montserrat"/>
                <a:ea typeface="Montserrat"/>
                <a:cs typeface="Montserrat"/>
                <a:sym typeface="Montserrat"/>
              </a:rPr>
              <a:t>Estrategia Microelectrónica</a:t>
            </a:r>
            <a:endParaRPr lang="es-ES" sz="1200">
              <a:solidFill>
                <a:schemeClr val="bg2"/>
              </a:solidFill>
              <a:highlight>
                <a:srgbClr val="CB4A5E"/>
              </a:highlight>
              <a:latin typeface="Montserrat"/>
              <a:sym typeface="Montserrat"/>
            </a:endParaRPr>
          </a:p>
        </p:txBody>
      </p:sp>
      <p:sp>
        <p:nvSpPr>
          <p:cNvPr id="14" name="Google Shape;120;p17">
            <a:extLst>
              <a:ext uri="{FF2B5EF4-FFF2-40B4-BE49-F238E27FC236}">
                <a16:creationId xmlns:a16="http://schemas.microsoft.com/office/drawing/2014/main" id="{CA33F3AC-233E-667A-6193-33B8D4D57159}"/>
              </a:ext>
            </a:extLst>
          </p:cNvPr>
          <p:cNvSpPr txBox="1"/>
          <p:nvPr/>
        </p:nvSpPr>
        <p:spPr>
          <a:xfrm>
            <a:off x="5006274" y="3085883"/>
            <a:ext cx="3401786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lt1"/>
                </a:solidFill>
                <a:highlight>
                  <a:srgbClr val="CB4A5E"/>
                </a:highlight>
                <a:latin typeface="Montserrat"/>
                <a:sym typeface="Montserrat"/>
              </a:rPr>
              <a:t>RISCcom</a:t>
            </a:r>
            <a:endParaRPr lang="es-ES" sz="1200">
              <a:solidFill>
                <a:schemeClr val="bg2"/>
              </a:solidFill>
              <a:highlight>
                <a:srgbClr val="CB4A5E"/>
              </a:highlight>
              <a:latin typeface="Montserrat"/>
              <a:sym typeface="Montserrat"/>
            </a:endParaRPr>
          </a:p>
        </p:txBody>
      </p:sp>
      <p:sp>
        <p:nvSpPr>
          <p:cNvPr id="2" name="Google Shape;120;p17">
            <a:extLst>
              <a:ext uri="{FF2B5EF4-FFF2-40B4-BE49-F238E27FC236}">
                <a16:creationId xmlns:a16="http://schemas.microsoft.com/office/drawing/2014/main" id="{262E8F3D-A44D-FCE0-1D66-C843E0605C43}"/>
              </a:ext>
            </a:extLst>
          </p:cNvPr>
          <p:cNvSpPr txBox="1"/>
          <p:nvPr/>
        </p:nvSpPr>
        <p:spPr>
          <a:xfrm>
            <a:off x="779416" y="3914314"/>
            <a:ext cx="3419217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Diseño de una Estrategia Regional de Semiconductores y un Clúster de Microelectrónica, como motores de desarrollo tecnológico y económico.</a:t>
            </a:r>
            <a:endParaRPr lang="es-ES" sz="100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5" name="Google Shape;120;p17">
            <a:extLst>
              <a:ext uri="{FF2B5EF4-FFF2-40B4-BE49-F238E27FC236}">
                <a16:creationId xmlns:a16="http://schemas.microsoft.com/office/drawing/2014/main" id="{6C2CF4A7-D608-6607-014F-956F6CBF966D}"/>
              </a:ext>
            </a:extLst>
          </p:cNvPr>
          <p:cNvSpPr txBox="1"/>
          <p:nvPr/>
        </p:nvSpPr>
        <p:spPr>
          <a:xfrm>
            <a:off x="4945368" y="3624462"/>
            <a:ext cx="3581178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Innova IRV colabora en el proyecto RISCCOM para mejorar las competencias de la industria española en tecnología de silicio para los sectores de automoción e </a:t>
            </a:r>
            <a:r>
              <a:rPr lang="es-ES" sz="100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IoT</a:t>
            </a:r>
            <a:r>
              <a:rPr lang="es-ES" sz="100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s-ES" sz="1000">
              <a:solidFill>
                <a:schemeClr val="tx1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808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85C90A7B-43B5-40FB-105D-692596697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33705EF9-99C0-7572-AEF9-EA02A33683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280" y="1374962"/>
            <a:ext cx="2971225" cy="1980816"/>
          </a:xfrm>
          <a:prstGeom prst="rect">
            <a:avLst/>
          </a:prstGeom>
        </p:spPr>
      </p:pic>
      <p:pic>
        <p:nvPicPr>
          <p:cNvPr id="6" name="Imagen 5" descr="Una calle con edificios de fondo&#10;&#10;Descripción generada automáticamente">
            <a:extLst>
              <a:ext uri="{FF2B5EF4-FFF2-40B4-BE49-F238E27FC236}">
                <a16:creationId xmlns:a16="http://schemas.microsoft.com/office/drawing/2014/main" id="{68FFADAC-3EBA-A18E-1A80-7D2D1FC285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60" y="1386448"/>
            <a:ext cx="2971224" cy="1980816"/>
          </a:xfrm>
          <a:prstGeom prst="rect">
            <a:avLst/>
          </a:prstGeom>
        </p:spPr>
      </p:pic>
      <p:pic>
        <p:nvPicPr>
          <p:cNvPr id="119" name="Google Shape;119;p17">
            <a:extLst>
              <a:ext uri="{FF2B5EF4-FFF2-40B4-BE49-F238E27FC236}">
                <a16:creationId xmlns:a16="http://schemas.microsoft.com/office/drawing/2014/main" id="{8CA3D0DD-D043-C175-E6C5-7C95C29A3EA4}"/>
              </a:ext>
            </a:extLst>
          </p:cNvPr>
          <p:cNvPicPr preferRelativeResize="0"/>
          <p:nvPr/>
        </p:nvPicPr>
        <p:blipFill>
          <a:blip r:embed="rId5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221" y="-386283"/>
            <a:ext cx="6145976" cy="61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3;p20">
            <a:extLst>
              <a:ext uri="{FF2B5EF4-FFF2-40B4-BE49-F238E27FC236}">
                <a16:creationId xmlns:a16="http://schemas.microsoft.com/office/drawing/2014/main" id="{BB2BA2D4-5955-E24B-F945-D20378D2AAC7}"/>
              </a:ext>
            </a:extLst>
          </p:cNvPr>
          <p:cNvSpPr txBox="1"/>
          <p:nvPr/>
        </p:nvSpPr>
        <p:spPr>
          <a:xfrm>
            <a:off x="734926" y="336664"/>
            <a:ext cx="4669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E33B56"/>
                </a:solidFill>
                <a:latin typeface="Montserrat"/>
                <a:ea typeface="Montserrat"/>
                <a:cs typeface="Montserrat"/>
                <a:sym typeface="Montserrat"/>
              </a:rPr>
              <a:t>Innovación colaborativa</a:t>
            </a:r>
            <a:endParaRPr sz="2000" b="1">
              <a:solidFill>
                <a:srgbClr val="E33B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95;p15">
            <a:extLst>
              <a:ext uri="{FF2B5EF4-FFF2-40B4-BE49-F238E27FC236}">
                <a16:creationId xmlns:a16="http://schemas.microsoft.com/office/drawing/2014/main" id="{B5C8D552-A175-B439-E915-42935F885817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20;p17">
            <a:extLst>
              <a:ext uri="{FF2B5EF4-FFF2-40B4-BE49-F238E27FC236}">
                <a16:creationId xmlns:a16="http://schemas.microsoft.com/office/drawing/2014/main" id="{89197D7D-E063-D804-A0DB-A6647CA7FE5D}"/>
              </a:ext>
            </a:extLst>
          </p:cNvPr>
          <p:cNvSpPr txBox="1"/>
          <p:nvPr/>
        </p:nvSpPr>
        <p:spPr>
          <a:xfrm>
            <a:off x="735940" y="3105872"/>
            <a:ext cx="3401786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lt1"/>
                </a:solidFill>
                <a:highlight>
                  <a:srgbClr val="CB4A5E"/>
                </a:highlight>
                <a:latin typeface="Montserrat"/>
                <a:sym typeface="Montserrat"/>
              </a:rPr>
              <a:t>5GVEC</a:t>
            </a:r>
            <a:endParaRPr lang="es-ES" sz="1200">
              <a:solidFill>
                <a:schemeClr val="bg2"/>
              </a:solidFill>
              <a:highlight>
                <a:srgbClr val="CB4A5E"/>
              </a:highlight>
              <a:latin typeface="Montserrat"/>
              <a:sym typeface="Montserrat"/>
            </a:endParaRPr>
          </a:p>
        </p:txBody>
      </p:sp>
      <p:sp>
        <p:nvSpPr>
          <p:cNvPr id="14" name="Google Shape;120;p17">
            <a:extLst>
              <a:ext uri="{FF2B5EF4-FFF2-40B4-BE49-F238E27FC236}">
                <a16:creationId xmlns:a16="http://schemas.microsoft.com/office/drawing/2014/main" id="{01DD9540-8689-4820-0EFE-EF0D22A99D1D}"/>
              </a:ext>
            </a:extLst>
          </p:cNvPr>
          <p:cNvSpPr txBox="1"/>
          <p:nvPr/>
        </p:nvSpPr>
        <p:spPr>
          <a:xfrm>
            <a:off x="5006274" y="3085883"/>
            <a:ext cx="3401786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lt1"/>
                </a:solidFill>
                <a:highlight>
                  <a:srgbClr val="CB4A5E"/>
                </a:highlight>
                <a:latin typeface="Montserrat"/>
                <a:sym typeface="Montserrat"/>
              </a:rPr>
              <a:t>Fidelia</a:t>
            </a:r>
            <a:endParaRPr lang="es-ES" sz="1200">
              <a:solidFill>
                <a:schemeClr val="bg2"/>
              </a:solidFill>
              <a:highlight>
                <a:srgbClr val="CB4A5E"/>
              </a:highlight>
              <a:latin typeface="Montserrat"/>
              <a:sym typeface="Montserrat"/>
            </a:endParaRPr>
          </a:p>
        </p:txBody>
      </p:sp>
      <p:sp>
        <p:nvSpPr>
          <p:cNvPr id="2" name="Google Shape;120;p17">
            <a:extLst>
              <a:ext uri="{FF2B5EF4-FFF2-40B4-BE49-F238E27FC236}">
                <a16:creationId xmlns:a16="http://schemas.microsoft.com/office/drawing/2014/main" id="{D052F121-2CE7-38E1-5FBB-BE11AACD4AD5}"/>
              </a:ext>
            </a:extLst>
          </p:cNvPr>
          <p:cNvSpPr txBox="1"/>
          <p:nvPr/>
        </p:nvSpPr>
        <p:spPr>
          <a:xfrm>
            <a:off x="734760" y="3624462"/>
            <a:ext cx="3401786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5GVEC, es un proyecto que tiene como objetivo desarrollar soluciones tecnológicas basadas en 5G para el despliegue del vehículo conectado, así como la validación de casos de uso.</a:t>
            </a:r>
            <a:endParaRPr lang="es-ES" sz="100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5" name="Google Shape;120;p17">
            <a:extLst>
              <a:ext uri="{FF2B5EF4-FFF2-40B4-BE49-F238E27FC236}">
                <a16:creationId xmlns:a16="http://schemas.microsoft.com/office/drawing/2014/main" id="{0B440DAA-A26D-6516-DD9D-F3BAF24132E2}"/>
              </a:ext>
            </a:extLst>
          </p:cNvPr>
          <p:cNvSpPr txBox="1"/>
          <p:nvPr/>
        </p:nvSpPr>
        <p:spPr>
          <a:xfrm>
            <a:off x="4945368" y="3624462"/>
            <a:ext cx="3699868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Este proyecto pretende crear un ecosistema de innovación en los ámbitos de Fabricación Inteligente, Deep </a:t>
            </a:r>
            <a:r>
              <a:rPr lang="es-ES" sz="1000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lang="es-ES" sz="10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e IA que fomente el desarrollo tecnológico agrupando agentes clave a nivel nacional.</a:t>
            </a:r>
            <a:endParaRPr lang="es-ES" sz="1000" dirty="0">
              <a:solidFill>
                <a:schemeClr val="tx1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8400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>
          <a:blip r:embed="rId3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4487" y="-368806"/>
            <a:ext cx="6145976" cy="61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3;p20">
            <a:extLst>
              <a:ext uri="{FF2B5EF4-FFF2-40B4-BE49-F238E27FC236}">
                <a16:creationId xmlns:a16="http://schemas.microsoft.com/office/drawing/2014/main" id="{755EED85-7D71-C6A0-2FA0-F82C04C10B9A}"/>
              </a:ext>
            </a:extLst>
          </p:cNvPr>
          <p:cNvSpPr txBox="1"/>
          <p:nvPr/>
        </p:nvSpPr>
        <p:spPr>
          <a:xfrm>
            <a:off x="640448" y="391675"/>
            <a:ext cx="422479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EE911B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s-ES" sz="2800" b="1">
                <a:solidFill>
                  <a:srgbClr val="EE911B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s" sz="2800" b="1">
                <a:solidFill>
                  <a:srgbClr val="EE911B"/>
                </a:solidFill>
                <a:latin typeface="Montserrat"/>
                <a:ea typeface="Montserrat"/>
                <a:cs typeface="Montserrat"/>
                <a:sym typeface="Montserrat"/>
              </a:rPr>
              <a:t>evas empresas</a:t>
            </a:r>
            <a:endParaRPr sz="2000" b="1">
              <a:solidFill>
                <a:srgbClr val="EE91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95;p15">
            <a:extLst>
              <a:ext uri="{FF2B5EF4-FFF2-40B4-BE49-F238E27FC236}">
                <a16:creationId xmlns:a16="http://schemas.microsoft.com/office/drawing/2014/main" id="{22D0424D-A966-9783-6C78-95F0DCE36B86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n 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80921F4F-398E-ADFC-1686-65819CABEF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44" y="1825202"/>
            <a:ext cx="1903105" cy="615600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75645342-B558-5EE7-6E50-350EFEE565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12" y="1454241"/>
            <a:ext cx="1810030" cy="1357522"/>
          </a:xfrm>
          <a:prstGeom prst="rect">
            <a:avLst/>
          </a:prstGeom>
        </p:spPr>
      </p:pic>
      <p:sp>
        <p:nvSpPr>
          <p:cNvPr id="10" name="Google Shape;120;p17">
            <a:extLst>
              <a:ext uri="{FF2B5EF4-FFF2-40B4-BE49-F238E27FC236}">
                <a16:creationId xmlns:a16="http://schemas.microsoft.com/office/drawing/2014/main" id="{2F69D5BD-F522-BDCA-038B-78999DA822C8}"/>
              </a:ext>
            </a:extLst>
          </p:cNvPr>
          <p:cNvSpPr txBox="1"/>
          <p:nvPr/>
        </p:nvSpPr>
        <p:spPr>
          <a:xfrm>
            <a:off x="603285" y="2655152"/>
            <a:ext cx="2321699" cy="18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lt1"/>
                </a:solidFill>
                <a:highlight>
                  <a:srgbClr val="434343"/>
                </a:highlight>
                <a:latin typeface="Montserrat"/>
                <a:ea typeface="Montserrat"/>
                <a:cs typeface="Montserrat"/>
                <a:sym typeface="Montserrat"/>
              </a:rPr>
              <a:t>Innova IRV </a:t>
            </a:r>
            <a:r>
              <a:rPr lang="es-ES" sz="1200" b="1" err="1">
                <a:solidFill>
                  <a:schemeClr val="lt1"/>
                </a:solidFill>
                <a:highlight>
                  <a:srgbClr val="434343"/>
                </a:highlight>
                <a:latin typeface="Montserrat"/>
                <a:ea typeface="Montserrat"/>
                <a:cs typeface="Montserrat"/>
                <a:sym typeface="Montserrat"/>
              </a:rPr>
              <a:t>Microelectronics</a:t>
            </a:r>
            <a:r>
              <a:rPr lang="es-ES" sz="1200" b="1">
                <a:solidFill>
                  <a:schemeClr val="lt1"/>
                </a:solidFill>
                <a:highlight>
                  <a:srgbClr val="434343"/>
                </a:highlight>
                <a:latin typeface="Montserrat"/>
                <a:ea typeface="Montserrat"/>
                <a:cs typeface="Montserrat"/>
                <a:sym typeface="Montserrat"/>
              </a:rPr>
              <a:t> S.L.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200" b="1">
              <a:solidFill>
                <a:schemeClr val="lt1"/>
              </a:solidFill>
              <a:highlight>
                <a:srgbClr val="43434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s-ES" sz="1200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Empresa vehicular, 100% propiedad de la Fundación, para la estrategia de microelectrónica.</a:t>
            </a:r>
            <a:endParaRPr lang="es-ES" sz="1200">
              <a:solidFill>
                <a:schemeClr val="bg2"/>
              </a:solidFill>
              <a:latin typeface="Montserrat"/>
              <a:sym typeface="Montserrat"/>
            </a:endParaRPr>
          </a:p>
          <a:p>
            <a:endParaRPr lang="es-ES" sz="1200">
              <a:solidFill>
                <a:schemeClr val="bg2"/>
              </a:solidFill>
              <a:latin typeface="Montserrat"/>
              <a:sym typeface="Montserrat"/>
            </a:endParaRPr>
          </a:p>
        </p:txBody>
      </p:sp>
      <p:sp>
        <p:nvSpPr>
          <p:cNvPr id="11" name="Google Shape;120;p17">
            <a:extLst>
              <a:ext uri="{FF2B5EF4-FFF2-40B4-BE49-F238E27FC236}">
                <a16:creationId xmlns:a16="http://schemas.microsoft.com/office/drawing/2014/main" id="{825ADF56-005E-6697-82C1-9A4950FC9B7A}"/>
              </a:ext>
            </a:extLst>
          </p:cNvPr>
          <p:cNvSpPr txBox="1"/>
          <p:nvPr/>
        </p:nvSpPr>
        <p:spPr>
          <a:xfrm>
            <a:off x="6749262" y="2625293"/>
            <a:ext cx="2124347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lt1"/>
                </a:solidFill>
                <a:highlight>
                  <a:srgbClr val="434343"/>
                </a:highlight>
                <a:latin typeface="Montserrat"/>
                <a:ea typeface="Montserrat"/>
                <a:cs typeface="Montserrat"/>
                <a:sym typeface="Montserrat"/>
              </a:rPr>
              <a:t>TAMIZA S.L.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200" b="1">
              <a:solidFill>
                <a:schemeClr val="lt1"/>
              </a:solidFill>
              <a:highlight>
                <a:srgbClr val="43434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Empresa con participación patrimonial del 1% por parte de la Fundación en el ámbito de la ciberseguridad.</a:t>
            </a:r>
            <a:endParaRPr lang="es-ES" sz="1200">
              <a:solidFill>
                <a:schemeClr val="bg2"/>
              </a:solidFill>
              <a:latin typeface="Montserrat"/>
              <a:sym typeface="Montserrat"/>
            </a:endParaRPr>
          </a:p>
        </p:txBody>
      </p:sp>
      <p:sp>
        <p:nvSpPr>
          <p:cNvPr id="12" name="Google Shape;120;p17">
            <a:extLst>
              <a:ext uri="{FF2B5EF4-FFF2-40B4-BE49-F238E27FC236}">
                <a16:creationId xmlns:a16="http://schemas.microsoft.com/office/drawing/2014/main" id="{FEC216CF-4C8A-6B32-8CFC-4EE3370936F8}"/>
              </a:ext>
            </a:extLst>
          </p:cNvPr>
          <p:cNvSpPr txBox="1"/>
          <p:nvPr/>
        </p:nvSpPr>
        <p:spPr>
          <a:xfrm>
            <a:off x="3816157" y="2655152"/>
            <a:ext cx="2156540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lt1"/>
                </a:solidFill>
                <a:highlight>
                  <a:srgbClr val="434343"/>
                </a:highlight>
                <a:latin typeface="Montserrat"/>
                <a:ea typeface="Montserrat"/>
                <a:cs typeface="Montserrat"/>
                <a:sym typeface="Montserrat"/>
              </a:rPr>
              <a:t>Innova IRV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lt1"/>
                </a:solidFill>
                <a:highlight>
                  <a:srgbClr val="434343"/>
                </a:highlight>
                <a:latin typeface="Montserrat"/>
                <a:ea typeface="Montserrat"/>
                <a:cs typeface="Montserrat"/>
                <a:sym typeface="Montserrat"/>
              </a:rPr>
              <a:t>Data S.L.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200" b="1">
              <a:solidFill>
                <a:schemeClr val="lt1"/>
              </a:solidFill>
              <a:highlight>
                <a:srgbClr val="43434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Empresas 100% propiedad de la Fundación, para la IA y los espacios de datos. </a:t>
            </a:r>
            <a:endParaRPr lang="es-ES" sz="1200">
              <a:solidFill>
                <a:schemeClr val="bg2"/>
              </a:solidFill>
              <a:latin typeface="Montserrat"/>
              <a:sym typeface="Montserrat"/>
            </a:endParaRPr>
          </a:p>
        </p:txBody>
      </p:sp>
      <p:pic>
        <p:nvPicPr>
          <p:cNvPr id="13" name="Imagen 12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D2C77D36-A3D6-55A9-D58C-6D0E46CE23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385" y="1850220"/>
            <a:ext cx="1411949" cy="264906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413C89E-D248-35AA-4AB9-B896269FE87C}"/>
              </a:ext>
            </a:extLst>
          </p:cNvPr>
          <p:cNvCxnSpPr/>
          <p:nvPr/>
        </p:nvCxnSpPr>
        <p:spPr>
          <a:xfrm>
            <a:off x="5005518" y="1825202"/>
            <a:ext cx="0" cy="314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EF7EB86F-B90C-B670-8041-8259B4192EB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775" y="1825202"/>
            <a:ext cx="735387" cy="34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3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4BA42CCA-9766-4485-FF6E-C225E35586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029" y="1365167"/>
            <a:ext cx="2705580" cy="2041621"/>
          </a:xfrm>
          <a:prstGeom prst="rect">
            <a:avLst/>
          </a:prstGeom>
        </p:spPr>
      </p:pic>
      <p:pic>
        <p:nvPicPr>
          <p:cNvPr id="119" name="Google Shape;119;p17"/>
          <p:cNvPicPr preferRelativeResize="0"/>
          <p:nvPr/>
        </p:nvPicPr>
        <p:blipFill>
          <a:blip r:embed="rId4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221" y="-386283"/>
            <a:ext cx="6145976" cy="615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id="{5D1F3C71-D192-E017-A6BB-0D040FDEFB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24" y="1412343"/>
            <a:ext cx="3575632" cy="1947271"/>
          </a:xfrm>
          <a:prstGeom prst="rect">
            <a:avLst/>
          </a:prstGeom>
        </p:spPr>
      </p:pic>
      <p:sp>
        <p:nvSpPr>
          <p:cNvPr id="4" name="Google Shape;203;p20">
            <a:extLst>
              <a:ext uri="{FF2B5EF4-FFF2-40B4-BE49-F238E27FC236}">
                <a16:creationId xmlns:a16="http://schemas.microsoft.com/office/drawing/2014/main" id="{2DFA4AE6-B029-B9D1-2C7E-ECF3ECAC3F18}"/>
              </a:ext>
            </a:extLst>
          </p:cNvPr>
          <p:cNvSpPr txBox="1"/>
          <p:nvPr/>
        </p:nvSpPr>
        <p:spPr>
          <a:xfrm>
            <a:off x="735940" y="371088"/>
            <a:ext cx="4669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Formación de talento</a:t>
            </a:r>
            <a:endParaRPr sz="2000" b="1">
              <a:solidFill>
                <a:srgbClr val="D474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95;p15">
            <a:extLst>
              <a:ext uri="{FF2B5EF4-FFF2-40B4-BE49-F238E27FC236}">
                <a16:creationId xmlns:a16="http://schemas.microsoft.com/office/drawing/2014/main" id="{959B6643-8F8D-C8D2-3E2A-A3108D455790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20;p17">
            <a:extLst>
              <a:ext uri="{FF2B5EF4-FFF2-40B4-BE49-F238E27FC236}">
                <a16:creationId xmlns:a16="http://schemas.microsoft.com/office/drawing/2014/main" id="{C0D5B7C5-B21C-7DFB-2636-39D4BE6A504D}"/>
              </a:ext>
            </a:extLst>
          </p:cNvPr>
          <p:cNvSpPr txBox="1"/>
          <p:nvPr/>
        </p:nvSpPr>
        <p:spPr>
          <a:xfrm>
            <a:off x="735940" y="3105872"/>
            <a:ext cx="383606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Cátedra Universidad –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sym typeface="Montserrat"/>
              </a:rPr>
              <a:t>Empresa de microelectrónica</a:t>
            </a:r>
            <a:endParaRPr lang="es-ES" sz="1200">
              <a:solidFill>
                <a:schemeClr val="bg2"/>
              </a:solidFill>
              <a:highlight>
                <a:srgbClr val="D47448"/>
              </a:highlight>
              <a:latin typeface="Montserrat"/>
              <a:sym typeface="Montserra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79063C-6441-E1B5-9616-4D39550F1594}"/>
              </a:ext>
            </a:extLst>
          </p:cNvPr>
          <p:cNvSpPr txBox="1"/>
          <p:nvPr/>
        </p:nvSpPr>
        <p:spPr>
          <a:xfrm>
            <a:off x="770224" y="4290946"/>
            <a:ext cx="5013324" cy="32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Universidad de Málaga </a:t>
            </a:r>
            <a:endParaRPr lang="es-ES" sz="1400">
              <a:solidFill>
                <a:srgbClr val="D47448"/>
              </a:solidFill>
              <a:latin typeface="Montserrat"/>
              <a:sym typeface="Montserra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161C16-A9FF-CD8D-CF4E-0CBDD97ED1D6}"/>
              </a:ext>
            </a:extLst>
          </p:cNvPr>
          <p:cNvSpPr txBox="1"/>
          <p:nvPr/>
        </p:nvSpPr>
        <p:spPr>
          <a:xfrm>
            <a:off x="4696029" y="3852238"/>
            <a:ext cx="4182016" cy="8180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rgbClr val="D47448"/>
                </a:solidFill>
                <a:latin typeface="Montserrat"/>
                <a:sym typeface="Montserrat"/>
              </a:rPr>
              <a:t>Formación impulsada por Innova IRV</a:t>
            </a:r>
            <a:r>
              <a:rPr lang="es-ES" dirty="0">
                <a:solidFill>
                  <a:srgbClr val="D47448"/>
                </a:solidFill>
                <a:latin typeface="Montserrat"/>
                <a:sym typeface="Montserrat"/>
              </a:rPr>
              <a:t> junto </a:t>
            </a:r>
          </a:p>
          <a:p>
            <a:pPr>
              <a:lnSpc>
                <a:spcPct val="115000"/>
              </a:lnSpc>
            </a:pPr>
            <a:r>
              <a:rPr lang="es-ES" dirty="0">
                <a:solidFill>
                  <a:srgbClr val="D47448"/>
                </a:solidFill>
                <a:latin typeface="Montserrat"/>
                <a:sym typeface="Montserrat"/>
              </a:rPr>
              <a:t>a </a:t>
            </a:r>
            <a:r>
              <a:rPr lang="es-ES" sz="1400" dirty="0">
                <a:solidFill>
                  <a:srgbClr val="D47448"/>
                </a:solidFill>
                <a:latin typeface="Montserrat"/>
                <a:sym typeface="Montserrat"/>
              </a:rPr>
              <a:t>Mbit </a:t>
            </a:r>
            <a:r>
              <a:rPr lang="es-ES" sz="1400" dirty="0" err="1">
                <a:solidFill>
                  <a:srgbClr val="D47448"/>
                </a:solidFill>
                <a:latin typeface="Montserrat"/>
                <a:sym typeface="Montserrat"/>
              </a:rPr>
              <a:t>School</a:t>
            </a:r>
            <a:r>
              <a:rPr lang="es-ES" dirty="0">
                <a:solidFill>
                  <a:srgbClr val="D47448"/>
                </a:solidFill>
                <a:latin typeface="Montserrat"/>
                <a:sym typeface="Montserrat"/>
              </a:rPr>
              <a:t> con</a:t>
            </a:r>
            <a:r>
              <a:rPr lang="es-ES" sz="1400" dirty="0">
                <a:solidFill>
                  <a:srgbClr val="D47448"/>
                </a:solidFill>
                <a:latin typeface="Montserrat"/>
                <a:sym typeface="Montserrat"/>
              </a:rPr>
              <a:t> la colaboración de </a:t>
            </a:r>
            <a:r>
              <a:rPr lang="es-ES" dirty="0" err="1">
                <a:solidFill>
                  <a:srgbClr val="D47448"/>
                </a:solidFill>
                <a:latin typeface="Montserrat"/>
                <a:sym typeface="Montserrat"/>
              </a:rPr>
              <a:t>E</a:t>
            </a:r>
            <a:r>
              <a:rPr lang="es-ES" sz="1400" dirty="0" err="1">
                <a:solidFill>
                  <a:srgbClr val="D47448"/>
                </a:solidFill>
                <a:latin typeface="Montserrat"/>
                <a:sym typeface="Montserrat"/>
              </a:rPr>
              <a:t>urecat</a:t>
            </a:r>
            <a:r>
              <a:rPr lang="es-ES" sz="1400" dirty="0">
                <a:solidFill>
                  <a:srgbClr val="D47448"/>
                </a:solidFill>
                <a:latin typeface="Montserrat"/>
                <a:sym typeface="Montserrat"/>
              </a:rPr>
              <a:t> e ITA.</a:t>
            </a:r>
            <a:endParaRPr lang="es-ES" sz="1400" dirty="0">
              <a:solidFill>
                <a:srgbClr val="D47448"/>
              </a:solidFill>
              <a:latin typeface="Montserra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8829E5F-4969-FDC5-36A4-B8B027725551}"/>
              </a:ext>
            </a:extLst>
          </p:cNvPr>
          <p:cNvSpPr/>
          <p:nvPr/>
        </p:nvSpPr>
        <p:spPr>
          <a:xfrm>
            <a:off x="7399110" y="1365167"/>
            <a:ext cx="820307" cy="2041621"/>
          </a:xfrm>
          <a:prstGeom prst="rect">
            <a:avLst/>
          </a:prstGeom>
          <a:solidFill>
            <a:srgbClr val="131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Google Shape;120;p17">
            <a:extLst>
              <a:ext uri="{FF2B5EF4-FFF2-40B4-BE49-F238E27FC236}">
                <a16:creationId xmlns:a16="http://schemas.microsoft.com/office/drawing/2014/main" id="{EF4ED306-6156-92DA-8E1E-7A4EAA44D32A}"/>
              </a:ext>
            </a:extLst>
          </p:cNvPr>
          <p:cNvSpPr txBox="1"/>
          <p:nvPr/>
        </p:nvSpPr>
        <p:spPr>
          <a:xfrm>
            <a:off x="4879839" y="2892822"/>
            <a:ext cx="3401786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lt1"/>
                </a:solidFill>
                <a:highlight>
                  <a:srgbClr val="D5764B"/>
                </a:highlight>
                <a:latin typeface="Montserrat"/>
                <a:ea typeface="Montserrat"/>
                <a:cs typeface="Montserrat"/>
                <a:sym typeface="Montserrat"/>
              </a:rPr>
              <a:t>Máster en Industria Conectada e IA</a:t>
            </a:r>
            <a:endParaRPr lang="es-ES" sz="1200">
              <a:solidFill>
                <a:schemeClr val="bg2"/>
              </a:solidFill>
              <a:highlight>
                <a:srgbClr val="D5764B"/>
              </a:highlight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1736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75" y="2245750"/>
            <a:ext cx="8500050" cy="313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2650" y="-354175"/>
            <a:ext cx="6145976" cy="61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31"/>
          <p:cNvSpPr txBox="1"/>
          <p:nvPr/>
        </p:nvSpPr>
        <p:spPr>
          <a:xfrm>
            <a:off x="733950" y="865188"/>
            <a:ext cx="4172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Forma parte de INNOVA IRV  </a:t>
            </a:r>
            <a:r>
              <a:rPr lang="es" sz="2800" b="1">
                <a:solidFill>
                  <a:srgbClr val="434343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s" sz="28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 b="1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p31"/>
          <p:cNvSpPr txBox="1"/>
          <p:nvPr/>
        </p:nvSpPr>
        <p:spPr>
          <a:xfrm>
            <a:off x="3809875" y="2812735"/>
            <a:ext cx="14568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Ubicación</a:t>
            </a: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Web</a:t>
            </a: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Email</a:t>
            </a: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RRSS</a:t>
            </a: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p31"/>
          <p:cNvSpPr txBox="1"/>
          <p:nvPr/>
        </p:nvSpPr>
        <p:spPr>
          <a:xfrm>
            <a:off x="733950" y="2541000"/>
            <a:ext cx="291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D47448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Contacto    </a:t>
            </a:r>
            <a:r>
              <a:rPr lang="es" sz="2800" b="1">
                <a:solidFill>
                  <a:schemeClr val="lt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s" sz="2800" b="1">
                <a:solidFill>
                  <a:srgbClr val="D47448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  </a:t>
            </a:r>
            <a:endParaRPr sz="2800" b="1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p31"/>
          <p:cNvSpPr txBox="1"/>
          <p:nvPr/>
        </p:nvSpPr>
        <p:spPr>
          <a:xfrm>
            <a:off x="5210975" y="2812725"/>
            <a:ext cx="3634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Severo Ochoa, 4 3ª Planta 301-302 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Parque Tecnológico de Andalucía - Málaga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innovairv.com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info@innovairv.com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1" name="Google Shape;501;p31">
            <a:hlinkClick r:id="rId7"/>
          </p:cNvPr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375" y="3975800"/>
            <a:ext cx="374550" cy="37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1">
            <a:hlinkClick r:id="rId9"/>
          </p:cNvPr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350" y="3975800"/>
            <a:ext cx="374549" cy="37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1">
            <a:hlinkClick r:id="rId11"/>
          </p:cNvPr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400" y="3975800"/>
            <a:ext cx="374550" cy="37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1">
            <a:hlinkClick r:id="rId13"/>
          </p:cNvPr>
          <p:cNvPicPr preferRelativeResize="0"/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325" y="3975800"/>
            <a:ext cx="374550" cy="3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5;p15">
            <a:extLst>
              <a:ext uri="{FF2B5EF4-FFF2-40B4-BE49-F238E27FC236}">
                <a16:creationId xmlns:a16="http://schemas.microsoft.com/office/drawing/2014/main" id="{8E7A37BF-90D8-2184-05C2-6D716A51851F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035" y="2460925"/>
            <a:ext cx="2047976" cy="486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1" name="Google Shape;511;p32"/>
          <p:cNvCxnSpPr/>
          <p:nvPr/>
        </p:nvCxnSpPr>
        <p:spPr>
          <a:xfrm>
            <a:off x="3517550" y="4588100"/>
            <a:ext cx="2157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32">
            <a:hlinkClick r:id="rId5"/>
          </p:cNvPr>
          <p:cNvSpPr txBox="1"/>
          <p:nvPr/>
        </p:nvSpPr>
        <p:spPr>
          <a:xfrm>
            <a:off x="2997475" y="4584350"/>
            <a:ext cx="314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innovairv.com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2650" y="-354175"/>
            <a:ext cx="6145976" cy="61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430050" y="1793225"/>
            <a:ext cx="8283900" cy="2915700"/>
          </a:xfrm>
          <a:prstGeom prst="rect">
            <a:avLst/>
          </a:prstGeom>
          <a:noFill/>
          <a:ln w="9525" cap="flat" cmpd="sng">
            <a:solidFill>
              <a:srgbClr val="D474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25" y="563525"/>
            <a:ext cx="1906176" cy="21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1955850" y="2091375"/>
            <a:ext cx="2321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Ricardo   </a:t>
            </a:r>
            <a:r>
              <a:rPr lang="es" sz="28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s" sz="28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 b="1">
              <a:solidFill>
                <a:schemeClr val="lt1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Valle   </a:t>
            </a:r>
            <a:r>
              <a:rPr lang="es" sz="28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 b="1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4155200" y="315725"/>
            <a:ext cx="4172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«Una mente adelantada a su tiempo» </a:t>
            </a:r>
            <a:r>
              <a:rPr lang="es" sz="28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s" sz="28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 b="1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4216275" y="2091375"/>
            <a:ext cx="4260000" cy="25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800" b="1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Doctor Ingeniero en Telecomunicación malagueño y experto en electromagnetismo, </a:t>
            </a:r>
            <a:r>
              <a:rPr lang="es" sz="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que se formó en Madrid y fundó la Escuela Técnica Superior de Telecomunicaciones de Barcelona.</a:t>
            </a:r>
            <a:endParaRPr sz="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Fue una mente adelantada a su tiempo, que tuvo la visión de </a:t>
            </a:r>
            <a:r>
              <a:rPr lang="es" sz="800" b="1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articular la formación en las más prestigiosas universidades del mundo</a:t>
            </a:r>
            <a:r>
              <a:rPr lang="es" sz="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, como el MIT o Carnegie Mellon.</a:t>
            </a:r>
            <a:endParaRPr sz="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Su legado vive en la formación de algunos de los más </a:t>
            </a:r>
            <a:r>
              <a:rPr lang="es" sz="800" b="1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ilustres académicos, empresarios, directivos y autoridades del mundo de la tecnología</a:t>
            </a:r>
            <a:r>
              <a:rPr lang="es" sz="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 mediante la creación de mecanismos e instituciones que perduran en el tiempo. </a:t>
            </a:r>
            <a:endParaRPr sz="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Nuestra </a:t>
            </a:r>
            <a:r>
              <a:rPr lang="es" sz="8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FUNDACIÓN</a:t>
            </a:r>
            <a:r>
              <a:rPr lang="es" sz="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 toma su nombre como homenaje a su trayectoria. </a:t>
            </a:r>
            <a:endParaRPr sz="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i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«Honramos a los que mucho antes que nosotros, con muchos menos medios, ya idearon y soñaron un mundo mejor, basado en la puesta por la tecnología al servicio de la sociedad».</a:t>
            </a:r>
            <a:endParaRPr sz="800" i="1">
              <a:solidFill>
                <a:srgbClr val="D474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2869050" y="3178700"/>
            <a:ext cx="145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(1934-2008)</a:t>
            </a:r>
            <a:endParaRPr>
              <a:solidFill>
                <a:srgbClr val="D474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353850" y="315725"/>
            <a:ext cx="232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 1.   </a:t>
            </a:r>
            <a:r>
              <a:rPr lang="es" sz="28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 b="1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95;p15">
            <a:extLst>
              <a:ext uri="{FF2B5EF4-FFF2-40B4-BE49-F238E27FC236}">
                <a16:creationId xmlns:a16="http://schemas.microsoft.com/office/drawing/2014/main" id="{F5EE6B02-F71A-2ADB-2FE4-5E59AD7DE5EF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350" y="0"/>
            <a:ext cx="3694500" cy="52481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 rot="-5400000">
            <a:off x="-860650" y="804300"/>
            <a:ext cx="5303100" cy="3694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3511800" y="794925"/>
            <a:ext cx="417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Contexto   </a:t>
            </a:r>
            <a:r>
              <a:rPr lang="es" sz="28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s" sz="28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 b="1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555475" y="1565141"/>
            <a:ext cx="4851300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La Fundación Instituto Ricardo Valle de Innovación (Innova IRV) de Málaga nace como el primer nodo de la una </a:t>
            </a:r>
            <a:r>
              <a:rPr lang="es-ES" sz="1000" b="1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red nacional de polos de innovación empresarial </a:t>
            </a:r>
            <a:r>
              <a:rPr lang="es-ES" sz="1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de primer nivel impulsada por AMETIC.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0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Este modelo, basado en una estructura similar a la del Instituto Fraunhofer alemán, se desarrolla con el fin de ganar competitividad, atraer inversiones y fomentar la creación de nuevas empresas de base tecnológica.</a:t>
            </a:r>
            <a:endParaRPr lang="es" sz="10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sz="10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La vocación de Innova IRV es</a:t>
            </a:r>
            <a:r>
              <a:rPr lang="es" sz="1000" b="1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 nacional y su dimensión internacional,</a:t>
            </a:r>
            <a:r>
              <a:rPr lang="es" sz="1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 federando la demanda en mercados actuales y potenciales para traccionar el sistema de conocimiento. </a:t>
            </a:r>
            <a:endParaRPr sz="10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D474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s" sz="1000" i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La Ciencia y la Investigación son globales y sirven a la Humanidad, la innovación es local e impulsa a los territorios y sus ciudadanos</a:t>
            </a:r>
            <a:r>
              <a:rPr lang="es" sz="1000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». </a:t>
            </a:r>
            <a:endParaRPr sz="10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353850" y="315725"/>
            <a:ext cx="232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D47448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2.</a:t>
            </a:r>
            <a:r>
              <a:rPr lang="es" sz="2800" b="1">
                <a:solidFill>
                  <a:schemeClr val="lt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 .</a:t>
            </a:r>
            <a:endParaRPr sz="2800" b="1">
              <a:solidFill>
                <a:schemeClr val="lt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6979700" y="4459300"/>
            <a:ext cx="1822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s" sz="17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s" sz="17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s" sz="17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s" sz="17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s" sz="17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s" sz="17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s" sz="17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s" sz="17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s" sz="17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s" sz="17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700" b="1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350" y="0"/>
            <a:ext cx="3694500" cy="52481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 rot="-5400000">
            <a:off x="-833175" y="776825"/>
            <a:ext cx="5248149" cy="3694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3503635" y="623525"/>
            <a:ext cx="479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¿Qué es Innova IRV? </a:t>
            </a:r>
            <a:r>
              <a:rPr lang="es" sz="28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 .</a:t>
            </a:r>
            <a:endParaRPr sz="2800" b="1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503635" y="1287706"/>
            <a:ext cx="5068529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Innova IRV es una </a:t>
            </a:r>
            <a:r>
              <a:rPr lang="es" sz="1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Fundación basada en un modelo </a:t>
            </a:r>
            <a:r>
              <a:rPr lang="es-ES" sz="1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privado-público, cuyo objetivo es ayudar al crecimiento y consolidación de la </a:t>
            </a:r>
            <a:r>
              <a:rPr lang="es-ES" sz="1000" b="1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industria generadora de tecnologías digitales</a:t>
            </a:r>
            <a:r>
              <a:rPr lang="es-ES" sz="1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 en nuestro país a través de: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0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353850" y="315725"/>
            <a:ext cx="232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D47448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3.</a:t>
            </a:r>
            <a:r>
              <a:rPr lang="es" sz="2800" b="1">
                <a:solidFill>
                  <a:schemeClr val="lt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.</a:t>
            </a:r>
            <a:endParaRPr sz="2800" b="1">
              <a:solidFill>
                <a:schemeClr val="lt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n 4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DC4D1C06-BE87-FB23-237C-1ADC0F841B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414" y="1970256"/>
            <a:ext cx="2975735" cy="2991314"/>
          </a:xfrm>
          <a:prstGeom prst="rect">
            <a:avLst/>
          </a:prstGeom>
        </p:spPr>
      </p:pic>
      <p:sp>
        <p:nvSpPr>
          <p:cNvPr id="2" name="Google Shape;95;p15">
            <a:extLst>
              <a:ext uri="{FF2B5EF4-FFF2-40B4-BE49-F238E27FC236}">
                <a16:creationId xmlns:a16="http://schemas.microsoft.com/office/drawing/2014/main" id="{B8565BD2-136E-8964-159D-240917F7DC6C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3870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182;p19">
            <a:extLst>
              <a:ext uri="{FF2B5EF4-FFF2-40B4-BE49-F238E27FC236}">
                <a16:creationId xmlns:a16="http://schemas.microsoft.com/office/drawing/2014/main" id="{BC35815F-B683-0121-9DE6-5C2CAC59541D}"/>
              </a:ext>
            </a:extLst>
          </p:cNvPr>
          <p:cNvPicPr preferRelativeResize="0"/>
          <p:nvPr/>
        </p:nvPicPr>
        <p:blipFill>
          <a:blip r:embed="rId3" cstate="email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649" y="-505100"/>
            <a:ext cx="6145976" cy="61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378667" y="2216389"/>
            <a:ext cx="36783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ENTIDADES COLABORADORAS</a:t>
            </a:r>
            <a:endParaRPr sz="1000" b="1">
              <a:solidFill>
                <a:srgbClr val="D474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37;p18">
            <a:extLst>
              <a:ext uri="{FF2B5EF4-FFF2-40B4-BE49-F238E27FC236}">
                <a16:creationId xmlns:a16="http://schemas.microsoft.com/office/drawing/2014/main" id="{3E7CDBD3-F2EA-C843-8432-5F9A8FB893C5}"/>
              </a:ext>
            </a:extLst>
          </p:cNvPr>
          <p:cNvSpPr txBox="1"/>
          <p:nvPr/>
        </p:nvSpPr>
        <p:spPr>
          <a:xfrm>
            <a:off x="353850" y="315725"/>
            <a:ext cx="232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 4. </a:t>
            </a:r>
            <a:r>
              <a:rPr lang="es" sz="28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 b="1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39;p18">
            <a:extLst>
              <a:ext uri="{FF2B5EF4-FFF2-40B4-BE49-F238E27FC236}">
                <a16:creationId xmlns:a16="http://schemas.microsoft.com/office/drawing/2014/main" id="{A6C0FA07-9C1A-ECC4-3664-555087483AE5}"/>
              </a:ext>
            </a:extLst>
          </p:cNvPr>
          <p:cNvSpPr txBox="1"/>
          <p:nvPr/>
        </p:nvSpPr>
        <p:spPr>
          <a:xfrm>
            <a:off x="1399725" y="315725"/>
            <a:ext cx="303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Miembros</a:t>
            </a:r>
            <a:r>
              <a:rPr lang="es" sz="20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b="1">
              <a:solidFill>
                <a:srgbClr val="D474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95;p15">
            <a:extLst>
              <a:ext uri="{FF2B5EF4-FFF2-40B4-BE49-F238E27FC236}">
                <a16:creationId xmlns:a16="http://schemas.microsoft.com/office/drawing/2014/main" id="{7C847E21-28EF-85BE-106C-AE8B65EEB0FA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49;p18">
            <a:extLst>
              <a:ext uri="{FF2B5EF4-FFF2-40B4-BE49-F238E27FC236}">
                <a16:creationId xmlns:a16="http://schemas.microsoft.com/office/drawing/2014/main" id="{66DB12A9-E88B-E040-5554-3E64AB9259DE}"/>
              </a:ext>
            </a:extLst>
          </p:cNvPr>
          <p:cNvSpPr txBox="1"/>
          <p:nvPr/>
        </p:nvSpPr>
        <p:spPr>
          <a:xfrm>
            <a:off x="378667" y="1780354"/>
            <a:ext cx="2026019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0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ENTIDAD FINANCIERA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Imagen 1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8A0ABE9B-04FC-CFD6-05B3-668DE5457D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657" y="1904718"/>
            <a:ext cx="1193311" cy="344941"/>
          </a:xfrm>
          <a:prstGeom prst="rect">
            <a:avLst/>
          </a:prstGeom>
        </p:spPr>
      </p:pic>
      <p:pic>
        <p:nvPicPr>
          <p:cNvPr id="19" name="Google Shape;145;p18">
            <a:extLst>
              <a:ext uri="{FF2B5EF4-FFF2-40B4-BE49-F238E27FC236}">
                <a16:creationId xmlns:a16="http://schemas.microsoft.com/office/drawing/2014/main" id="{B6738B05-F3EE-6199-1230-6ACEFAA2B110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543" y="1250192"/>
            <a:ext cx="1517724" cy="32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46;p18">
            <a:extLst>
              <a:ext uri="{FF2B5EF4-FFF2-40B4-BE49-F238E27FC236}">
                <a16:creationId xmlns:a16="http://schemas.microsoft.com/office/drawing/2014/main" id="{0521D5B6-3057-61BA-8C1F-697CF14598D4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33" y="1177224"/>
            <a:ext cx="862967" cy="48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48;p18">
            <a:extLst>
              <a:ext uri="{FF2B5EF4-FFF2-40B4-BE49-F238E27FC236}">
                <a16:creationId xmlns:a16="http://schemas.microsoft.com/office/drawing/2014/main" id="{26764AF4-0806-AB39-990D-27A00D958D64}"/>
              </a:ext>
            </a:extLst>
          </p:cNvPr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783" y="1278480"/>
            <a:ext cx="1130107" cy="32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 descr="Logotipo&#10;&#10;Descripción generada automáticamente">
            <a:extLst>
              <a:ext uri="{FF2B5EF4-FFF2-40B4-BE49-F238E27FC236}">
                <a16:creationId xmlns:a16="http://schemas.microsoft.com/office/drawing/2014/main" id="{2F4001E5-E6F4-3B04-A206-2CF4C56BE6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796" y="1316714"/>
            <a:ext cx="986260" cy="243664"/>
          </a:xfrm>
          <a:prstGeom prst="rect">
            <a:avLst/>
          </a:prstGeom>
        </p:spPr>
      </p:pic>
      <p:sp>
        <p:nvSpPr>
          <p:cNvPr id="23" name="Google Shape;140;p18">
            <a:extLst>
              <a:ext uri="{FF2B5EF4-FFF2-40B4-BE49-F238E27FC236}">
                <a16:creationId xmlns:a16="http://schemas.microsoft.com/office/drawing/2014/main" id="{29B966C3-0FFD-DBA4-FFB1-8F645ED59CF6}"/>
              </a:ext>
            </a:extLst>
          </p:cNvPr>
          <p:cNvSpPr txBox="1"/>
          <p:nvPr/>
        </p:nvSpPr>
        <p:spPr>
          <a:xfrm>
            <a:off x="391944" y="1040305"/>
            <a:ext cx="1240216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FUNDADORES</a:t>
            </a:r>
            <a:endParaRPr sz="1000" b="1">
              <a:solidFill>
                <a:srgbClr val="D474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143;p18">
            <a:extLst>
              <a:ext uri="{FF2B5EF4-FFF2-40B4-BE49-F238E27FC236}">
                <a16:creationId xmlns:a16="http://schemas.microsoft.com/office/drawing/2014/main" id="{D6D5E56C-FBCD-2599-EE33-241143998557}"/>
              </a:ext>
            </a:extLst>
          </p:cNvPr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663" y="2853188"/>
            <a:ext cx="550205" cy="32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0;p18">
            <a:extLst>
              <a:ext uri="{FF2B5EF4-FFF2-40B4-BE49-F238E27FC236}">
                <a16:creationId xmlns:a16="http://schemas.microsoft.com/office/drawing/2014/main" id="{30CC9114-4628-E60F-BE6E-43AA621AE4A3}"/>
              </a:ext>
            </a:extLst>
          </p:cNvPr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54" y="2939497"/>
            <a:ext cx="543141" cy="14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2;p18">
            <a:extLst>
              <a:ext uri="{FF2B5EF4-FFF2-40B4-BE49-F238E27FC236}">
                <a16:creationId xmlns:a16="http://schemas.microsoft.com/office/drawing/2014/main" id="{D9089B72-0E37-CCF9-5E6B-260086C7AEC1}"/>
              </a:ext>
            </a:extLst>
          </p:cNvPr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31" y="2841880"/>
            <a:ext cx="735695" cy="42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1;p18">
            <a:extLst>
              <a:ext uri="{FF2B5EF4-FFF2-40B4-BE49-F238E27FC236}">
                <a16:creationId xmlns:a16="http://schemas.microsoft.com/office/drawing/2014/main" id="{FF15F342-790C-DF9C-DF6E-7514DA05F2B5}"/>
              </a:ext>
            </a:extLst>
          </p:cNvPr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986" y="2871396"/>
            <a:ext cx="905369" cy="28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D0350DA4-61AE-3F3F-1611-3C287DE0F66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986" y="2864877"/>
            <a:ext cx="716683" cy="283177"/>
          </a:xfrm>
          <a:prstGeom prst="rect">
            <a:avLst/>
          </a:prstGeom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0D464D33-FE15-EA72-017F-5E530FC20B3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52" y="2960621"/>
            <a:ext cx="770937" cy="180126"/>
          </a:xfrm>
          <a:prstGeom prst="rect">
            <a:avLst/>
          </a:prstGeom>
        </p:spPr>
      </p:pic>
      <p:pic>
        <p:nvPicPr>
          <p:cNvPr id="17" name="Imagen 1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9E8D8E7-936A-53C2-F23E-12D577401F4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895" y="2864877"/>
            <a:ext cx="671315" cy="240830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2711C717-A228-43B9-566E-41F98ADD0C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25867" y="3318563"/>
            <a:ext cx="853631" cy="135403"/>
          </a:xfrm>
          <a:prstGeom prst="rect">
            <a:avLst/>
          </a:prstGeom>
        </p:spPr>
      </p:pic>
      <p:pic>
        <p:nvPicPr>
          <p:cNvPr id="27" name="Google Shape;176;p18">
            <a:extLst>
              <a:ext uri="{FF2B5EF4-FFF2-40B4-BE49-F238E27FC236}">
                <a16:creationId xmlns:a16="http://schemas.microsoft.com/office/drawing/2014/main" id="{E5A17FBB-5910-8DDC-3DF7-4C27496166A8}"/>
              </a:ext>
            </a:extLst>
          </p:cNvPr>
          <p:cNvPicPr preferRelativeResize="0"/>
          <p:nvPr/>
        </p:nvPicPr>
        <p:blipFill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190" y="3073245"/>
            <a:ext cx="880279" cy="62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54;p18">
            <a:extLst>
              <a:ext uri="{FF2B5EF4-FFF2-40B4-BE49-F238E27FC236}">
                <a16:creationId xmlns:a16="http://schemas.microsoft.com/office/drawing/2014/main" id="{2B287D5D-46B9-1F3B-2F97-D5F4568971B4}"/>
              </a:ext>
            </a:extLst>
          </p:cNvPr>
          <p:cNvPicPr preferRelativeResize="0"/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158" y="3268162"/>
            <a:ext cx="638790" cy="31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67;p18">
            <a:extLst>
              <a:ext uri="{FF2B5EF4-FFF2-40B4-BE49-F238E27FC236}">
                <a16:creationId xmlns:a16="http://schemas.microsoft.com/office/drawing/2014/main" id="{0CDEB1D6-F62C-774E-7CCE-7BF31C004736}"/>
              </a:ext>
            </a:extLst>
          </p:cNvPr>
          <p:cNvPicPr preferRelativeResize="0"/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385" y="3268162"/>
            <a:ext cx="432563" cy="27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55;p18">
            <a:extLst>
              <a:ext uri="{FF2B5EF4-FFF2-40B4-BE49-F238E27FC236}">
                <a16:creationId xmlns:a16="http://schemas.microsoft.com/office/drawing/2014/main" id="{CF60F075-B89F-6265-4966-9E776294F784}"/>
              </a:ext>
            </a:extLst>
          </p:cNvPr>
          <p:cNvPicPr preferRelativeResize="0"/>
          <p:nvPr/>
        </p:nvPicPr>
        <p:blipFill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427" y="3238455"/>
            <a:ext cx="673440" cy="37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15A1BF9B-D922-0EBF-7106-C692480DC84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566" y="3264139"/>
            <a:ext cx="573943" cy="286972"/>
          </a:xfrm>
          <a:prstGeom prst="rect">
            <a:avLst/>
          </a:prstGeom>
        </p:spPr>
      </p:pic>
      <p:pic>
        <p:nvPicPr>
          <p:cNvPr id="34" name="Google Shape;157;p18">
            <a:extLst>
              <a:ext uri="{FF2B5EF4-FFF2-40B4-BE49-F238E27FC236}">
                <a16:creationId xmlns:a16="http://schemas.microsoft.com/office/drawing/2014/main" id="{C5CB3DC2-07CA-D9B3-1B30-CDF351AAC1C2}"/>
              </a:ext>
            </a:extLst>
          </p:cNvPr>
          <p:cNvPicPr preferRelativeResize="0"/>
          <p:nvPr/>
        </p:nvPicPr>
        <p:blipFill>
          <a:blip r:embed="rId2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44" y="3298641"/>
            <a:ext cx="522520" cy="28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58;p18">
            <a:extLst>
              <a:ext uri="{FF2B5EF4-FFF2-40B4-BE49-F238E27FC236}">
                <a16:creationId xmlns:a16="http://schemas.microsoft.com/office/drawing/2014/main" id="{44F6358B-9724-66CC-E817-D6089447F3B2}"/>
              </a:ext>
            </a:extLst>
          </p:cNvPr>
          <p:cNvPicPr preferRelativeResize="0"/>
          <p:nvPr/>
        </p:nvPicPr>
        <p:blipFill>
          <a:blip r:embed="rId2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746" y="3723535"/>
            <a:ext cx="580106" cy="29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FB6873D4-E36C-A073-8447-8C4D45DBA354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09" y="3791906"/>
            <a:ext cx="476379" cy="182415"/>
          </a:xfrm>
          <a:prstGeom prst="rect">
            <a:avLst/>
          </a:prstGeom>
        </p:spPr>
      </p:pic>
      <p:pic>
        <p:nvPicPr>
          <p:cNvPr id="37" name="Google Shape;141;p18">
            <a:extLst>
              <a:ext uri="{FF2B5EF4-FFF2-40B4-BE49-F238E27FC236}">
                <a16:creationId xmlns:a16="http://schemas.microsoft.com/office/drawing/2014/main" id="{2E2F0FE0-2033-C311-FA15-31F2DD13A7D8}"/>
              </a:ext>
            </a:extLst>
          </p:cNvPr>
          <p:cNvPicPr preferRelativeResize="0"/>
          <p:nvPr/>
        </p:nvPicPr>
        <p:blipFill>
          <a:blip r:embed="rId2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449" y="3709928"/>
            <a:ext cx="723417" cy="33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68;p18">
            <a:extLst>
              <a:ext uri="{FF2B5EF4-FFF2-40B4-BE49-F238E27FC236}">
                <a16:creationId xmlns:a16="http://schemas.microsoft.com/office/drawing/2014/main" id="{7F0B8FE6-9611-950D-6A79-46DED001A455}"/>
              </a:ext>
            </a:extLst>
          </p:cNvPr>
          <p:cNvPicPr preferRelativeResize="0"/>
          <p:nvPr/>
        </p:nvPicPr>
        <p:blipFill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384" y="3637544"/>
            <a:ext cx="590305" cy="41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75;p18">
            <a:extLst>
              <a:ext uri="{FF2B5EF4-FFF2-40B4-BE49-F238E27FC236}">
                <a16:creationId xmlns:a16="http://schemas.microsoft.com/office/drawing/2014/main" id="{4EBD08D9-B0D3-5366-74FC-92990EEC122F}"/>
              </a:ext>
            </a:extLst>
          </p:cNvPr>
          <p:cNvPicPr preferRelativeResize="0"/>
          <p:nvPr/>
        </p:nvPicPr>
        <p:blipFill>
          <a:blip r:embed="rId2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966" y="3757109"/>
            <a:ext cx="647708" cy="241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F6DBACC-19FD-D8B7-E841-D8B6C14C1D9E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814" y="3785848"/>
            <a:ext cx="647711" cy="129542"/>
          </a:xfrm>
          <a:prstGeom prst="rect">
            <a:avLst/>
          </a:prstGeom>
        </p:spPr>
      </p:pic>
      <p:pic>
        <p:nvPicPr>
          <p:cNvPr id="41" name="Google Shape;159;p18">
            <a:extLst>
              <a:ext uri="{FF2B5EF4-FFF2-40B4-BE49-F238E27FC236}">
                <a16:creationId xmlns:a16="http://schemas.microsoft.com/office/drawing/2014/main" id="{59CE9C20-39F6-B15B-0300-AC7BBB6A9321}"/>
              </a:ext>
            </a:extLst>
          </p:cNvPr>
          <p:cNvPicPr preferRelativeResize="0"/>
          <p:nvPr/>
        </p:nvPicPr>
        <p:blipFill>
          <a:blip r:embed="rId3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364" y="3690024"/>
            <a:ext cx="786530" cy="39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60;p18">
            <a:extLst>
              <a:ext uri="{FF2B5EF4-FFF2-40B4-BE49-F238E27FC236}">
                <a16:creationId xmlns:a16="http://schemas.microsoft.com/office/drawing/2014/main" id="{72125880-2C6F-3DDE-7A15-02335DF06B02}"/>
              </a:ext>
            </a:extLst>
          </p:cNvPr>
          <p:cNvPicPr preferRelativeResize="0"/>
          <p:nvPr/>
        </p:nvPicPr>
        <p:blipFill>
          <a:blip r:embed="rId3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32" y="4067312"/>
            <a:ext cx="562750" cy="56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77EE647D-A8C4-BEF8-FF91-11A67EB2654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530709" y="4167109"/>
            <a:ext cx="666950" cy="305908"/>
          </a:xfrm>
          <a:prstGeom prst="rect">
            <a:avLst/>
          </a:prstGeom>
        </p:spPr>
      </p:pic>
      <p:pic>
        <p:nvPicPr>
          <p:cNvPr id="44" name="Google Shape;174;p18">
            <a:extLst>
              <a:ext uri="{FF2B5EF4-FFF2-40B4-BE49-F238E27FC236}">
                <a16:creationId xmlns:a16="http://schemas.microsoft.com/office/drawing/2014/main" id="{6BB3F8B7-6B98-57C8-5317-96C194F7F8AF}"/>
              </a:ext>
            </a:extLst>
          </p:cNvPr>
          <p:cNvPicPr preferRelativeResize="0"/>
          <p:nvPr/>
        </p:nvPicPr>
        <p:blipFill>
          <a:blip r:embed="rId3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257" y="4242957"/>
            <a:ext cx="669533" cy="14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72;p18">
            <a:extLst>
              <a:ext uri="{FF2B5EF4-FFF2-40B4-BE49-F238E27FC236}">
                <a16:creationId xmlns:a16="http://schemas.microsoft.com/office/drawing/2014/main" id="{B3AAC29E-5461-4804-10C9-5A0B16EF47A9}"/>
              </a:ext>
            </a:extLst>
          </p:cNvPr>
          <p:cNvPicPr preferRelativeResize="0"/>
          <p:nvPr/>
        </p:nvPicPr>
        <p:blipFill>
          <a:blip r:embed="rId3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888" y="4232008"/>
            <a:ext cx="671315" cy="16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73;p18">
            <a:extLst>
              <a:ext uri="{FF2B5EF4-FFF2-40B4-BE49-F238E27FC236}">
                <a16:creationId xmlns:a16="http://schemas.microsoft.com/office/drawing/2014/main" id="{CA422420-1189-B932-D943-18E548013B9A}"/>
              </a:ext>
            </a:extLst>
          </p:cNvPr>
          <p:cNvPicPr preferRelativeResize="0"/>
          <p:nvPr/>
        </p:nvPicPr>
        <p:blipFill>
          <a:blip r:embed="rId3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971" y="4266000"/>
            <a:ext cx="580108" cy="5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61;p18">
            <a:extLst>
              <a:ext uri="{FF2B5EF4-FFF2-40B4-BE49-F238E27FC236}">
                <a16:creationId xmlns:a16="http://schemas.microsoft.com/office/drawing/2014/main" id="{C1CF4A86-2CAB-FD62-637C-DFACCCC52C9E}"/>
              </a:ext>
            </a:extLst>
          </p:cNvPr>
          <p:cNvPicPr preferRelativeResize="0"/>
          <p:nvPr/>
        </p:nvPicPr>
        <p:blipFill>
          <a:blip r:embed="rId3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277" y="4172599"/>
            <a:ext cx="805089" cy="20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62;p18">
            <a:extLst>
              <a:ext uri="{FF2B5EF4-FFF2-40B4-BE49-F238E27FC236}">
                <a16:creationId xmlns:a16="http://schemas.microsoft.com/office/drawing/2014/main" id="{ECEE11E8-E4B9-FBE1-846C-4E88E868C5B5}"/>
              </a:ext>
            </a:extLst>
          </p:cNvPr>
          <p:cNvPicPr preferRelativeResize="0"/>
          <p:nvPr/>
        </p:nvPicPr>
        <p:blipFill>
          <a:blip r:embed="rId3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478" y="4174042"/>
            <a:ext cx="510611" cy="26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63;p18">
            <a:extLst>
              <a:ext uri="{FF2B5EF4-FFF2-40B4-BE49-F238E27FC236}">
                <a16:creationId xmlns:a16="http://schemas.microsoft.com/office/drawing/2014/main" id="{EE046B03-46D1-5C44-1A5C-EDB425AD8C09}"/>
              </a:ext>
            </a:extLst>
          </p:cNvPr>
          <p:cNvPicPr preferRelativeResize="0"/>
          <p:nvPr/>
        </p:nvPicPr>
        <p:blipFill>
          <a:blip r:embed="rId3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564" y="4124364"/>
            <a:ext cx="672494" cy="344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42;p18">
            <a:extLst>
              <a:ext uri="{FF2B5EF4-FFF2-40B4-BE49-F238E27FC236}">
                <a16:creationId xmlns:a16="http://schemas.microsoft.com/office/drawing/2014/main" id="{4CA13400-9E9C-6016-FBE1-7378D187C74D}"/>
              </a:ext>
            </a:extLst>
          </p:cNvPr>
          <p:cNvPicPr preferRelativeResize="0"/>
          <p:nvPr/>
        </p:nvPicPr>
        <p:blipFill>
          <a:blip r:embed="rId4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042" y="4631878"/>
            <a:ext cx="611253" cy="24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64;p18">
            <a:extLst>
              <a:ext uri="{FF2B5EF4-FFF2-40B4-BE49-F238E27FC236}">
                <a16:creationId xmlns:a16="http://schemas.microsoft.com/office/drawing/2014/main" id="{1BA1E70D-BEA3-08C4-3420-32D6055511A3}"/>
              </a:ext>
            </a:extLst>
          </p:cNvPr>
          <p:cNvPicPr preferRelativeResize="0"/>
          <p:nvPr/>
        </p:nvPicPr>
        <p:blipFill>
          <a:blip r:embed="rId4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196" y="4422215"/>
            <a:ext cx="976754" cy="70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65;p18">
            <a:extLst>
              <a:ext uri="{FF2B5EF4-FFF2-40B4-BE49-F238E27FC236}">
                <a16:creationId xmlns:a16="http://schemas.microsoft.com/office/drawing/2014/main" id="{67A0EF7F-9511-392D-E2B9-1B4AB7922B5E}"/>
              </a:ext>
            </a:extLst>
          </p:cNvPr>
          <p:cNvPicPr preferRelativeResize="0"/>
          <p:nvPr/>
        </p:nvPicPr>
        <p:blipFill>
          <a:blip r:embed="rId4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018" y="4539151"/>
            <a:ext cx="954260" cy="39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69;p18">
            <a:extLst>
              <a:ext uri="{FF2B5EF4-FFF2-40B4-BE49-F238E27FC236}">
                <a16:creationId xmlns:a16="http://schemas.microsoft.com/office/drawing/2014/main" id="{F72B1A02-8C62-8635-24E8-EA482913181B}"/>
              </a:ext>
            </a:extLst>
          </p:cNvPr>
          <p:cNvPicPr preferRelativeResize="0"/>
          <p:nvPr/>
        </p:nvPicPr>
        <p:blipFill>
          <a:blip r:embed="rId4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596" y="4614980"/>
            <a:ext cx="744139" cy="18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F898ABDC-B5E6-03B9-2308-05D97A45086D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929" y="1178812"/>
            <a:ext cx="981255" cy="5153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01F29F-CB66-D49A-F7C8-7AA95FE72689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51" y="2952288"/>
            <a:ext cx="1183438" cy="958251"/>
          </a:xfrm>
          <a:prstGeom prst="rect">
            <a:avLst/>
          </a:prstGeom>
        </p:spPr>
      </p:pic>
      <p:pic>
        <p:nvPicPr>
          <p:cNvPr id="1026" name="Picture 2" descr="ITA renueva su imagen y compromiso – Zinnae">
            <a:extLst>
              <a:ext uri="{FF2B5EF4-FFF2-40B4-BE49-F238E27FC236}">
                <a16:creationId xmlns:a16="http://schemas.microsoft.com/office/drawing/2014/main" id="{FD75D238-5EAB-716F-7C89-36FAE58A2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968" y="3779882"/>
            <a:ext cx="532387" cy="1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Logotipo&#10;&#10;El contenido generado por IA puede ser incorrecto.">
            <a:extLst>
              <a:ext uri="{FF2B5EF4-FFF2-40B4-BE49-F238E27FC236}">
                <a16:creationId xmlns:a16="http://schemas.microsoft.com/office/drawing/2014/main" id="{2FFEDBC4-FDF6-6C77-2673-70A1252D3077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771" y="2860323"/>
            <a:ext cx="914402" cy="249937"/>
          </a:xfrm>
          <a:prstGeom prst="rect">
            <a:avLst/>
          </a:prstGeom>
        </p:spPr>
      </p:pic>
      <p:pic>
        <p:nvPicPr>
          <p:cNvPr id="18" name="Imagen 17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9A58262F-E3AA-8FEC-5CB8-5AC671A05124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12" y="4649538"/>
            <a:ext cx="620007" cy="2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0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569459E5-D207-0220-A574-C9B52E25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2;p19">
            <a:extLst>
              <a:ext uri="{FF2B5EF4-FFF2-40B4-BE49-F238E27FC236}">
                <a16:creationId xmlns:a16="http://schemas.microsoft.com/office/drawing/2014/main" id="{B7C3F800-E5D6-D458-D22E-2A5F59F9F263}"/>
              </a:ext>
            </a:extLst>
          </p:cNvPr>
          <p:cNvPicPr preferRelativeResize="0"/>
          <p:nvPr/>
        </p:nvPicPr>
        <p:blipFill>
          <a:blip r:embed="rId3" cstate="email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649" y="-505100"/>
            <a:ext cx="6145976" cy="61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>
            <a:extLst>
              <a:ext uri="{FF2B5EF4-FFF2-40B4-BE49-F238E27FC236}">
                <a16:creationId xmlns:a16="http://schemas.microsoft.com/office/drawing/2014/main" id="{0A2D0647-ABEA-C880-6B00-D6F02420F8BF}"/>
              </a:ext>
            </a:extLst>
          </p:cNvPr>
          <p:cNvSpPr/>
          <p:nvPr/>
        </p:nvSpPr>
        <p:spPr>
          <a:xfrm>
            <a:off x="430050" y="876300"/>
            <a:ext cx="8381700" cy="4074575"/>
          </a:xfrm>
          <a:prstGeom prst="rect">
            <a:avLst/>
          </a:prstGeom>
          <a:noFill/>
          <a:ln w="9525" cap="flat" cmpd="sng">
            <a:solidFill>
              <a:srgbClr val="D474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5;p15">
            <a:extLst>
              <a:ext uri="{FF2B5EF4-FFF2-40B4-BE49-F238E27FC236}">
                <a16:creationId xmlns:a16="http://schemas.microsoft.com/office/drawing/2014/main" id="{CE206274-D858-8E4A-2842-86EF1CEA9EF4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81;p19">
            <a:extLst>
              <a:ext uri="{FF2B5EF4-FFF2-40B4-BE49-F238E27FC236}">
                <a16:creationId xmlns:a16="http://schemas.microsoft.com/office/drawing/2014/main" id="{71F34371-76F9-D413-42CB-F650AB750294}"/>
              </a:ext>
            </a:extLst>
          </p:cNvPr>
          <p:cNvSpPr/>
          <p:nvPr/>
        </p:nvSpPr>
        <p:spPr>
          <a:xfrm>
            <a:off x="430050" y="876300"/>
            <a:ext cx="8381700" cy="4074575"/>
          </a:xfrm>
          <a:prstGeom prst="rect">
            <a:avLst/>
          </a:prstGeom>
          <a:noFill/>
          <a:ln w="9525" cap="flat" cmpd="sng">
            <a:solidFill>
              <a:srgbClr val="D474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3;p19">
            <a:extLst>
              <a:ext uri="{FF2B5EF4-FFF2-40B4-BE49-F238E27FC236}">
                <a16:creationId xmlns:a16="http://schemas.microsoft.com/office/drawing/2014/main" id="{92F430DE-E40E-9440-2B35-E4C39811C93C}"/>
              </a:ext>
            </a:extLst>
          </p:cNvPr>
          <p:cNvSpPr txBox="1"/>
          <p:nvPr/>
        </p:nvSpPr>
        <p:spPr>
          <a:xfrm>
            <a:off x="493580" y="279014"/>
            <a:ext cx="232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 5. </a:t>
            </a:r>
            <a:r>
              <a:rPr lang="es" sz="2800" b="1" dirty="0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 b="1" dirty="0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85;p19">
            <a:extLst>
              <a:ext uri="{FF2B5EF4-FFF2-40B4-BE49-F238E27FC236}">
                <a16:creationId xmlns:a16="http://schemas.microsoft.com/office/drawing/2014/main" id="{7C5E70A2-9D2C-EF38-EB8F-1867D7025104}"/>
              </a:ext>
            </a:extLst>
          </p:cNvPr>
          <p:cNvSpPr txBox="1"/>
          <p:nvPr/>
        </p:nvSpPr>
        <p:spPr>
          <a:xfrm>
            <a:off x="1399725" y="315725"/>
            <a:ext cx="445326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 sz="28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Comité Ejecutivo</a:t>
            </a:r>
            <a:r>
              <a:rPr lang="es" sz="20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sz="2000" b="1">
              <a:solidFill>
                <a:srgbClr val="D474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95;p15">
            <a:extLst>
              <a:ext uri="{FF2B5EF4-FFF2-40B4-BE49-F238E27FC236}">
                <a16:creationId xmlns:a16="http://schemas.microsoft.com/office/drawing/2014/main" id="{069987B5-14E9-B6E0-1E58-01DBEA339569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185;p19">
            <a:extLst>
              <a:ext uri="{FF2B5EF4-FFF2-40B4-BE49-F238E27FC236}">
                <a16:creationId xmlns:a16="http://schemas.microsoft.com/office/drawing/2014/main" id="{B7898221-4986-C0E6-CD22-C85B77D85819}"/>
              </a:ext>
            </a:extLst>
          </p:cNvPr>
          <p:cNvSpPr txBox="1"/>
          <p:nvPr/>
        </p:nvSpPr>
        <p:spPr>
          <a:xfrm>
            <a:off x="1399725" y="315725"/>
            <a:ext cx="445326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 sz="2800" b="1" dirty="0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Comité Ejecutivo</a:t>
            </a:r>
            <a:r>
              <a:rPr lang="es" sz="2000" b="1" dirty="0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sz="2000" b="1" dirty="0">
              <a:solidFill>
                <a:srgbClr val="D474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" name="Imagen 34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D8E54F5A-E00F-5555-D933-6DFB04296C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95" y="1147942"/>
            <a:ext cx="1316435" cy="197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agen 36" descr="Imagen que contiene Sitio web&#10;&#10;El contenido generado por IA puede ser incorrecto.">
            <a:extLst>
              <a:ext uri="{FF2B5EF4-FFF2-40B4-BE49-F238E27FC236}">
                <a16:creationId xmlns:a16="http://schemas.microsoft.com/office/drawing/2014/main" id="{1920C8BF-AE8F-0995-81C9-BCCCF8E0EE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339" y="1147942"/>
            <a:ext cx="1088138" cy="16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Imagen 38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A356C0BA-E145-DBA5-8F02-0CC211EAD8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843" y="1131385"/>
            <a:ext cx="1088138" cy="16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Imagen 39" descr="Una captura de pantalla de un celular de un mensaje con una foto de una persona&#10;&#10;El contenido generado por IA puede ser incorrecto.">
            <a:extLst>
              <a:ext uri="{FF2B5EF4-FFF2-40B4-BE49-F238E27FC236}">
                <a16:creationId xmlns:a16="http://schemas.microsoft.com/office/drawing/2014/main" id="{F6574F05-6368-38CC-98AF-3E4B9D9A3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395" y="1147941"/>
            <a:ext cx="1088138" cy="16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Imagen 40" descr="Un señor con un traje de color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B055E7F2-E578-C341-C444-11F3FF03001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947" y="1130631"/>
            <a:ext cx="1088138" cy="16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Imagen 42" descr="Un hombre con traje de color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AEDFD8CC-3A04-75AE-F4E8-DE56F48AF4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874" y="1130629"/>
            <a:ext cx="1088138" cy="16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Imagen 43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E0E005E7-86A7-E72D-8B12-CE9521C42D7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812" y="1130630"/>
            <a:ext cx="1088138" cy="16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Imagen 44" descr="Un hombre con traje y corbata&#10;&#10;El contenido generado por IA puede ser incorrecto.">
            <a:extLst>
              <a:ext uri="{FF2B5EF4-FFF2-40B4-BE49-F238E27FC236}">
                <a16:creationId xmlns:a16="http://schemas.microsoft.com/office/drawing/2014/main" id="{3082C42E-A4C6-FF7A-AF37-DA0F663F37A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50" y="3192869"/>
            <a:ext cx="1088138" cy="16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Imagen 46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145ECA5-9651-DBCF-C79F-7737C0DD672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527" y="3195249"/>
            <a:ext cx="1088138" cy="16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Imagen 48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54DD630-10C3-793B-A1DF-D4029D0CA10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304" y="3195249"/>
            <a:ext cx="1088138" cy="16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Imagen 50" descr="Un señor con un traje de color negro con letras blancas&#10;&#10;El contenido generado por IA puede ser incorrecto.">
            <a:extLst>
              <a:ext uri="{FF2B5EF4-FFF2-40B4-BE49-F238E27FC236}">
                <a16:creationId xmlns:a16="http://schemas.microsoft.com/office/drawing/2014/main" id="{ADA78B27-39D5-892D-8F79-6FE62425C51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068" y="3185924"/>
            <a:ext cx="1088138" cy="16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Imagen 5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26E16E74-85A6-ECF6-0637-3F00CDF3B74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833" y="3185926"/>
            <a:ext cx="1088138" cy="16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Imagen 54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22CB3F13-3421-B6AD-2504-7E4B5FFD524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597" y="3195249"/>
            <a:ext cx="1111838" cy="16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446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82;p19">
            <a:extLst>
              <a:ext uri="{FF2B5EF4-FFF2-40B4-BE49-F238E27FC236}">
                <a16:creationId xmlns:a16="http://schemas.microsoft.com/office/drawing/2014/main" id="{BC818EC8-F1E0-1A93-499C-88FC8D4808D6}"/>
              </a:ext>
            </a:extLst>
          </p:cNvPr>
          <p:cNvPicPr preferRelativeResize="0"/>
          <p:nvPr/>
        </p:nvPicPr>
        <p:blipFill>
          <a:blip r:embed="rId3" cstate="email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464" y="165714"/>
            <a:ext cx="6145976" cy="6153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76FD82B-1052-CB50-2568-8993EF6882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068"/>
              </p:ext>
            </p:extLst>
          </p:nvPr>
        </p:nvGraphicFramePr>
        <p:xfrm>
          <a:off x="2490812" y="1579337"/>
          <a:ext cx="4162375" cy="315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Google Shape;121;p17">
            <a:extLst>
              <a:ext uri="{FF2B5EF4-FFF2-40B4-BE49-F238E27FC236}">
                <a16:creationId xmlns:a16="http://schemas.microsoft.com/office/drawing/2014/main" id="{9E4AEBCB-C630-378F-03C7-C97017FED2DA}"/>
              </a:ext>
            </a:extLst>
          </p:cNvPr>
          <p:cNvSpPr txBox="1"/>
          <p:nvPr/>
        </p:nvSpPr>
        <p:spPr>
          <a:xfrm>
            <a:off x="353850" y="315725"/>
            <a:ext cx="232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 6.  </a:t>
            </a:r>
            <a:r>
              <a:rPr lang="es" sz="28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 b="1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03;p20">
            <a:extLst>
              <a:ext uri="{FF2B5EF4-FFF2-40B4-BE49-F238E27FC236}">
                <a16:creationId xmlns:a16="http://schemas.microsoft.com/office/drawing/2014/main" id="{039591E0-8A86-CC24-D016-A9A8E310C912}"/>
              </a:ext>
            </a:extLst>
          </p:cNvPr>
          <p:cNvSpPr txBox="1"/>
          <p:nvPr/>
        </p:nvSpPr>
        <p:spPr>
          <a:xfrm>
            <a:off x="1351647" y="310489"/>
            <a:ext cx="45592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Alianzas estratégicas</a:t>
            </a:r>
            <a:endParaRPr sz="2000" b="1">
              <a:solidFill>
                <a:srgbClr val="D474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95;p15">
            <a:extLst>
              <a:ext uri="{FF2B5EF4-FFF2-40B4-BE49-F238E27FC236}">
                <a16:creationId xmlns:a16="http://schemas.microsoft.com/office/drawing/2014/main" id="{275E867F-F6F1-A42E-3539-2A2DF6EEDEF3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99;p15">
            <a:extLst>
              <a:ext uri="{FF2B5EF4-FFF2-40B4-BE49-F238E27FC236}">
                <a16:creationId xmlns:a16="http://schemas.microsoft.com/office/drawing/2014/main" id="{A7B866C3-62B8-3096-BEEC-8EFFCDFBE45F}"/>
              </a:ext>
            </a:extLst>
          </p:cNvPr>
          <p:cNvSpPr txBox="1"/>
          <p:nvPr/>
        </p:nvSpPr>
        <p:spPr>
          <a:xfrm>
            <a:off x="5500982" y="3935027"/>
            <a:ext cx="2073703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r>
              <a:rPr lang="es-ES" sz="1200" b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Provisión de </a:t>
            </a:r>
          </a:p>
          <a:p>
            <a:pPr lvl="0"/>
            <a:r>
              <a:rPr lang="es-ES" sz="1200" b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talento</a:t>
            </a:r>
          </a:p>
        </p:txBody>
      </p:sp>
      <p:sp>
        <p:nvSpPr>
          <p:cNvPr id="17" name="Google Shape;99;p15">
            <a:extLst>
              <a:ext uri="{FF2B5EF4-FFF2-40B4-BE49-F238E27FC236}">
                <a16:creationId xmlns:a16="http://schemas.microsoft.com/office/drawing/2014/main" id="{D875EED0-D05A-CB48-F9BB-3C5C84BF9D76}"/>
              </a:ext>
            </a:extLst>
          </p:cNvPr>
          <p:cNvSpPr txBox="1"/>
          <p:nvPr/>
        </p:nvSpPr>
        <p:spPr>
          <a:xfrm>
            <a:off x="4970334" y="2752436"/>
            <a:ext cx="207370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/>
            <a:r>
              <a:rPr lang="es-ES" sz="1200" b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Proyectos PÚBLICO-PRIVADOS de Investigación</a:t>
            </a:r>
          </a:p>
        </p:txBody>
      </p:sp>
      <p:sp>
        <p:nvSpPr>
          <p:cNvPr id="11" name="Google Shape;99;p15">
            <a:extLst>
              <a:ext uri="{FF2B5EF4-FFF2-40B4-BE49-F238E27FC236}">
                <a16:creationId xmlns:a16="http://schemas.microsoft.com/office/drawing/2014/main" id="{D1E15F18-FE74-B950-6A1C-5E6A59DD5E81}"/>
              </a:ext>
            </a:extLst>
          </p:cNvPr>
          <p:cNvSpPr txBox="1"/>
          <p:nvPr/>
        </p:nvSpPr>
        <p:spPr>
          <a:xfrm>
            <a:off x="1453960" y="3893540"/>
            <a:ext cx="2073703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r"/>
            <a:r>
              <a:rPr lang="es-ES" sz="1200" b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Prestación de</a:t>
            </a:r>
          </a:p>
          <a:p>
            <a:pPr lvl="0" algn="r"/>
            <a:r>
              <a:rPr lang="es-ES" sz="1200" b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servicios</a:t>
            </a:r>
          </a:p>
        </p:txBody>
      </p:sp>
      <p:sp>
        <p:nvSpPr>
          <p:cNvPr id="10" name="Google Shape;99;p15">
            <a:extLst>
              <a:ext uri="{FF2B5EF4-FFF2-40B4-BE49-F238E27FC236}">
                <a16:creationId xmlns:a16="http://schemas.microsoft.com/office/drawing/2014/main" id="{784B52E9-CBFC-1073-29E3-9715C26EA7F1}"/>
              </a:ext>
            </a:extLst>
          </p:cNvPr>
          <p:cNvSpPr txBox="1"/>
          <p:nvPr/>
        </p:nvSpPr>
        <p:spPr>
          <a:xfrm>
            <a:off x="2045228" y="2747793"/>
            <a:ext cx="207370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r"/>
            <a:r>
              <a:rPr lang="es-ES" sz="1200" b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Proyectos PRIVADO-PÚBLICOS de Innovación</a:t>
            </a:r>
          </a:p>
        </p:txBody>
      </p:sp>
      <p:sp>
        <p:nvSpPr>
          <p:cNvPr id="20" name="Google Shape;120;p17">
            <a:extLst>
              <a:ext uri="{FF2B5EF4-FFF2-40B4-BE49-F238E27FC236}">
                <a16:creationId xmlns:a16="http://schemas.microsoft.com/office/drawing/2014/main" id="{9E2FDE96-2DC9-1625-1155-AE53C0DEC4E1}"/>
              </a:ext>
            </a:extLst>
          </p:cNvPr>
          <p:cNvSpPr txBox="1"/>
          <p:nvPr/>
        </p:nvSpPr>
        <p:spPr>
          <a:xfrm>
            <a:off x="5616336" y="1184650"/>
            <a:ext cx="267602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lt1"/>
                </a:solidFill>
                <a:highlight>
                  <a:srgbClr val="434343"/>
                </a:highlight>
                <a:latin typeface="Montserrat"/>
                <a:ea typeface="Montserrat"/>
                <a:cs typeface="Montserrat"/>
                <a:sym typeface="Montserrat"/>
              </a:rPr>
              <a:t>Universidades</a:t>
            </a:r>
          </a:p>
        </p:txBody>
      </p:sp>
      <p:sp>
        <p:nvSpPr>
          <p:cNvPr id="21" name="Google Shape;120;p17">
            <a:extLst>
              <a:ext uri="{FF2B5EF4-FFF2-40B4-BE49-F238E27FC236}">
                <a16:creationId xmlns:a16="http://schemas.microsoft.com/office/drawing/2014/main" id="{92A08174-9D4B-9E12-8419-4A030EDD5125}"/>
              </a:ext>
            </a:extLst>
          </p:cNvPr>
          <p:cNvSpPr txBox="1"/>
          <p:nvPr/>
        </p:nvSpPr>
        <p:spPr>
          <a:xfrm>
            <a:off x="306414" y="1219207"/>
            <a:ext cx="3743417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lt1"/>
                </a:solidFill>
                <a:highlight>
                  <a:srgbClr val="434343"/>
                </a:highlight>
                <a:latin typeface="Montserrat"/>
                <a:ea typeface="Montserrat"/>
                <a:cs typeface="Montserrat"/>
                <a:sym typeface="Montserrat"/>
              </a:rPr>
              <a:t>Centros Tecnológicos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F13F459-E38D-FD2C-B470-96F6909382F1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4571999" y="1579337"/>
            <a:ext cx="0" cy="315404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99;p15">
            <a:extLst>
              <a:ext uri="{FF2B5EF4-FFF2-40B4-BE49-F238E27FC236}">
                <a16:creationId xmlns:a16="http://schemas.microsoft.com/office/drawing/2014/main" id="{EF708BB0-6B9D-6DD0-169A-884BFFAC2087}"/>
              </a:ext>
            </a:extLst>
          </p:cNvPr>
          <p:cNvSpPr txBox="1"/>
          <p:nvPr/>
        </p:nvSpPr>
        <p:spPr>
          <a:xfrm>
            <a:off x="3527663" y="1945033"/>
            <a:ext cx="2073703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/>
            <a:r>
              <a:rPr lang="es-ES" sz="1200" b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Grandes iniciativas </a:t>
            </a:r>
          </a:p>
          <a:p>
            <a:pPr lvl="0" algn="ctr"/>
            <a:r>
              <a:rPr lang="es-ES" sz="1200" b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transformadoras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42A50A64-B39D-715B-08C1-ECF8A434CDB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40" y="2020051"/>
            <a:ext cx="1103398" cy="551699"/>
          </a:xfrm>
          <a:prstGeom prst="rect">
            <a:avLst/>
          </a:prstGeom>
        </p:spPr>
      </p:pic>
      <p:pic>
        <p:nvPicPr>
          <p:cNvPr id="12" name="Picture 2" descr="ITA - Instituto Tecnológico de Aragón (ITA)">
            <a:extLst>
              <a:ext uri="{FF2B5EF4-FFF2-40B4-BE49-F238E27FC236}">
                <a16:creationId xmlns:a16="http://schemas.microsoft.com/office/drawing/2014/main" id="{B25B8C52-E43A-11D5-58F6-B43E276E7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830" y="2912359"/>
            <a:ext cx="1222656" cy="32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C468CFA-978C-86AA-1A17-C6E725DAA2F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3101" y="2665938"/>
            <a:ext cx="1695257" cy="453600"/>
          </a:xfrm>
          <a:prstGeom prst="rect">
            <a:avLst/>
          </a:prstGeom>
        </p:spPr>
      </p:pic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C90F077E-4738-FCE3-1845-DDA5DF1F60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833" y="3276352"/>
            <a:ext cx="1547638" cy="636201"/>
          </a:xfrm>
          <a:prstGeom prst="rect">
            <a:avLst/>
          </a:prstGeom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616F4E92-81E8-1A9D-AA81-DA4974992B1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141" y="2016940"/>
            <a:ext cx="1654414" cy="524842"/>
          </a:xfrm>
          <a:prstGeom prst="rect">
            <a:avLst/>
          </a:prstGeom>
        </p:spPr>
      </p:pic>
      <p:pic>
        <p:nvPicPr>
          <p:cNvPr id="18" name="Imagen 17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A502EBCA-25EC-9C58-FA20-C0B8BF60FB5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722" y="3958850"/>
            <a:ext cx="1127022" cy="3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8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82;p19">
            <a:extLst>
              <a:ext uri="{FF2B5EF4-FFF2-40B4-BE49-F238E27FC236}">
                <a16:creationId xmlns:a16="http://schemas.microsoft.com/office/drawing/2014/main" id="{2C3F66D7-1313-E626-CB1C-C4A811AFF064}"/>
              </a:ext>
            </a:extLst>
          </p:cNvPr>
          <p:cNvPicPr preferRelativeResize="0"/>
          <p:nvPr/>
        </p:nvPicPr>
        <p:blipFill>
          <a:blip r:embed="rId3" cstate="email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631" y="-156824"/>
            <a:ext cx="6145976" cy="61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2"/>
          <p:cNvSpPr txBox="1"/>
          <p:nvPr/>
        </p:nvSpPr>
        <p:spPr>
          <a:xfrm>
            <a:off x="353850" y="315725"/>
            <a:ext cx="2321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 sz="28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 7.   </a:t>
            </a:r>
            <a:r>
              <a:rPr lang="es" sz="28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 b="1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22;p17">
            <a:extLst>
              <a:ext uri="{FF2B5EF4-FFF2-40B4-BE49-F238E27FC236}">
                <a16:creationId xmlns:a16="http://schemas.microsoft.com/office/drawing/2014/main" id="{708746E4-932A-BB03-D127-47C814A19572}"/>
              </a:ext>
            </a:extLst>
          </p:cNvPr>
          <p:cNvSpPr txBox="1"/>
          <p:nvPr/>
        </p:nvSpPr>
        <p:spPr>
          <a:xfrm>
            <a:off x="7254899" y="192625"/>
            <a:ext cx="1755126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¿Cómo trabajamos?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Imagen 14" descr="Mapa&#10;&#10;El contenido generado por IA puede ser incorrecto.">
            <a:extLst>
              <a:ext uri="{FF2B5EF4-FFF2-40B4-BE49-F238E27FC236}">
                <a16:creationId xmlns:a16="http://schemas.microsoft.com/office/drawing/2014/main" id="{747F3206-F269-4BD2-AD08-F4606FFC21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7880" y="-156825"/>
            <a:ext cx="6605594" cy="5107699"/>
          </a:xfrm>
          <a:prstGeom prst="rect">
            <a:avLst/>
          </a:prstGeom>
        </p:spPr>
      </p:pic>
      <p:sp>
        <p:nvSpPr>
          <p:cNvPr id="237" name="Google Shape;237;p22"/>
          <p:cNvSpPr txBox="1"/>
          <p:nvPr/>
        </p:nvSpPr>
        <p:spPr>
          <a:xfrm>
            <a:off x="1671242" y="373970"/>
            <a:ext cx="6145976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 sz="2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Ecosistema internacional</a:t>
            </a:r>
          </a:p>
          <a:p>
            <a:r>
              <a:rPr lang="es" sz="2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 innovación </a:t>
            </a:r>
            <a:r>
              <a:rPr lang="es" sz="28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 b="1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9BAAD47-6B34-EFFE-F5D7-816B5A5C4681}"/>
              </a:ext>
            </a:extLst>
          </p:cNvPr>
          <p:cNvSpPr/>
          <p:nvPr/>
        </p:nvSpPr>
        <p:spPr>
          <a:xfrm>
            <a:off x="424100" y="2710451"/>
            <a:ext cx="198782" cy="198783"/>
          </a:xfrm>
          <a:prstGeom prst="ellipse">
            <a:avLst/>
          </a:prstGeom>
          <a:solidFill>
            <a:srgbClr val="D474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30D9559A-8625-E667-4252-389097E72AF3}"/>
              </a:ext>
            </a:extLst>
          </p:cNvPr>
          <p:cNvSpPr/>
          <p:nvPr/>
        </p:nvSpPr>
        <p:spPr>
          <a:xfrm>
            <a:off x="423277" y="3188358"/>
            <a:ext cx="198782" cy="198783"/>
          </a:xfrm>
          <a:prstGeom prst="ellipse">
            <a:avLst/>
          </a:prstGeom>
          <a:solidFill>
            <a:srgbClr val="2D7F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56599A76-1119-E887-6DFC-60FBEC56B9D3}"/>
              </a:ext>
            </a:extLst>
          </p:cNvPr>
          <p:cNvSpPr/>
          <p:nvPr/>
        </p:nvSpPr>
        <p:spPr>
          <a:xfrm>
            <a:off x="423277" y="3707394"/>
            <a:ext cx="198782" cy="198783"/>
          </a:xfrm>
          <a:prstGeom prst="ellipse">
            <a:avLst/>
          </a:prstGeom>
          <a:solidFill>
            <a:srgbClr val="CB4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A7BC119-A050-E31E-39C2-18354BB13659}"/>
              </a:ext>
            </a:extLst>
          </p:cNvPr>
          <p:cNvSpPr txBox="1"/>
          <p:nvPr/>
        </p:nvSpPr>
        <p:spPr>
          <a:xfrm>
            <a:off x="668138" y="2615817"/>
            <a:ext cx="202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latin typeface="Montserrat" pitchFamily="2" charset="77"/>
              </a:rPr>
              <a:t>European</a:t>
            </a:r>
            <a:r>
              <a:rPr lang="es-ES" sz="1000" dirty="0">
                <a:latin typeface="Montserrat" pitchFamily="2" charset="77"/>
              </a:rPr>
              <a:t> Semiconductor </a:t>
            </a:r>
            <a:r>
              <a:rPr lang="es-ES" sz="1000" dirty="0" err="1">
                <a:latin typeface="Montserrat" pitchFamily="2" charset="77"/>
              </a:rPr>
              <a:t>Regions</a:t>
            </a:r>
            <a:r>
              <a:rPr lang="es-ES" sz="1000" dirty="0">
                <a:latin typeface="Montserrat" pitchFamily="2" charset="77"/>
              </a:rPr>
              <a:t> Alliance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CDB34CC3-B498-81F1-1EFD-A38DBB0D90E3}"/>
              </a:ext>
            </a:extLst>
          </p:cNvPr>
          <p:cNvSpPr/>
          <p:nvPr/>
        </p:nvSpPr>
        <p:spPr>
          <a:xfrm>
            <a:off x="4861889" y="2091445"/>
            <a:ext cx="146055" cy="146056"/>
          </a:xfrm>
          <a:prstGeom prst="ellipse">
            <a:avLst/>
          </a:prstGeom>
          <a:solidFill>
            <a:srgbClr val="CB4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D2F7FB90-9DBA-E0AB-47CF-8D5CFC86E2AA}"/>
              </a:ext>
            </a:extLst>
          </p:cNvPr>
          <p:cNvSpPr/>
          <p:nvPr/>
        </p:nvSpPr>
        <p:spPr>
          <a:xfrm>
            <a:off x="3096498" y="4281834"/>
            <a:ext cx="121746" cy="121747"/>
          </a:xfrm>
          <a:prstGeom prst="ellipse">
            <a:avLst/>
          </a:prstGeom>
          <a:solidFill>
            <a:srgbClr val="CB4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956B54E-44CC-7FCE-540D-8AD7FA309BF8}"/>
              </a:ext>
            </a:extLst>
          </p:cNvPr>
          <p:cNvSpPr txBox="1"/>
          <p:nvPr/>
        </p:nvSpPr>
        <p:spPr>
          <a:xfrm>
            <a:off x="619217" y="3659956"/>
            <a:ext cx="2027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latin typeface="Montserrat" pitchFamily="2" charset="77"/>
              </a:rPr>
              <a:t>Imec</a:t>
            </a:r>
            <a:r>
              <a:rPr lang="es-ES" sz="1000" dirty="0">
                <a:latin typeface="Montserrat" pitchFamily="2" charset="77"/>
              </a:rPr>
              <a:t>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C23ADCA-0F0D-942E-BDB2-693D30858D30}"/>
              </a:ext>
            </a:extLst>
          </p:cNvPr>
          <p:cNvSpPr txBox="1"/>
          <p:nvPr/>
        </p:nvSpPr>
        <p:spPr>
          <a:xfrm>
            <a:off x="607644" y="3108536"/>
            <a:ext cx="2200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Montserrat" pitchFamily="2" charset="77"/>
              </a:rPr>
              <a:t>CSA centro de competencias europeos de semiconductores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0D0DC0C-DCBC-6377-AF94-C9CA6E4F8747}"/>
              </a:ext>
            </a:extLst>
          </p:cNvPr>
          <p:cNvSpPr/>
          <p:nvPr/>
        </p:nvSpPr>
        <p:spPr>
          <a:xfrm>
            <a:off x="4263986" y="3689773"/>
            <a:ext cx="106084" cy="1060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37BFFF0-9394-0BA1-7A39-9854A4DE6E60}"/>
              </a:ext>
            </a:extLst>
          </p:cNvPr>
          <p:cNvSpPr/>
          <p:nvPr/>
        </p:nvSpPr>
        <p:spPr>
          <a:xfrm>
            <a:off x="3899496" y="3653796"/>
            <a:ext cx="106084" cy="1060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9FC5CC2-357F-867E-E47C-7815488EABBD}"/>
              </a:ext>
            </a:extLst>
          </p:cNvPr>
          <p:cNvSpPr/>
          <p:nvPr/>
        </p:nvSpPr>
        <p:spPr>
          <a:xfrm>
            <a:off x="440153" y="1842183"/>
            <a:ext cx="198782" cy="198783"/>
          </a:xfrm>
          <a:prstGeom prst="ellipse">
            <a:avLst/>
          </a:prstGeom>
          <a:solidFill>
            <a:srgbClr val="F4CE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384267-BD4F-7B68-D3B9-3AE25A9557D9}"/>
              </a:ext>
            </a:extLst>
          </p:cNvPr>
          <p:cNvSpPr txBox="1"/>
          <p:nvPr/>
        </p:nvSpPr>
        <p:spPr>
          <a:xfrm>
            <a:off x="638935" y="1813581"/>
            <a:ext cx="2027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Montserrat" pitchFamily="2" charset="77"/>
              </a:rPr>
              <a:t>Universidades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E6C34E7-DABE-6513-30B7-CED8CF3EDD1F}"/>
              </a:ext>
            </a:extLst>
          </p:cNvPr>
          <p:cNvSpPr/>
          <p:nvPr/>
        </p:nvSpPr>
        <p:spPr>
          <a:xfrm>
            <a:off x="440153" y="2279919"/>
            <a:ext cx="198782" cy="19878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EE92F4-38B0-E4FE-0DB0-205C2C29CBD5}"/>
              </a:ext>
            </a:extLst>
          </p:cNvPr>
          <p:cNvSpPr txBox="1"/>
          <p:nvPr/>
        </p:nvSpPr>
        <p:spPr>
          <a:xfrm>
            <a:off x="649956" y="2256199"/>
            <a:ext cx="2027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Montserrat" pitchFamily="2" charset="77"/>
              </a:rPr>
              <a:t>Centros Tecnológicos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82;p19">
            <a:extLst>
              <a:ext uri="{FF2B5EF4-FFF2-40B4-BE49-F238E27FC236}">
                <a16:creationId xmlns:a16="http://schemas.microsoft.com/office/drawing/2014/main" id="{562B7E32-BF78-FC80-A6C2-03C9173B70E4}"/>
              </a:ext>
            </a:extLst>
          </p:cNvPr>
          <p:cNvPicPr preferRelativeResize="0"/>
          <p:nvPr/>
        </p:nvPicPr>
        <p:blipFill>
          <a:blip r:embed="rId3" cstate="email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4107" y="-505100"/>
            <a:ext cx="6145976" cy="61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353850" y="315725"/>
            <a:ext cx="232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chemeClr val="lt1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  8.  </a:t>
            </a:r>
            <a:r>
              <a:rPr lang="es" sz="2800" b="1">
                <a:solidFill>
                  <a:srgbClr val="D47448"/>
                </a:solidFill>
                <a:highlight>
                  <a:srgbClr val="D4744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 b="1">
              <a:solidFill>
                <a:srgbClr val="D47448"/>
              </a:solidFill>
              <a:highlight>
                <a:srgbClr val="D4744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203;p20">
            <a:extLst>
              <a:ext uri="{FF2B5EF4-FFF2-40B4-BE49-F238E27FC236}">
                <a16:creationId xmlns:a16="http://schemas.microsoft.com/office/drawing/2014/main" id="{7BE8FE8B-E9F8-2D49-28E1-E6EF1E4E63D1}"/>
              </a:ext>
            </a:extLst>
          </p:cNvPr>
          <p:cNvSpPr txBox="1"/>
          <p:nvPr/>
        </p:nvSpPr>
        <p:spPr>
          <a:xfrm>
            <a:off x="1351647" y="310489"/>
            <a:ext cx="337972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D47448"/>
                </a:solidFill>
                <a:latin typeface="Montserrat"/>
                <a:ea typeface="Montserrat"/>
                <a:cs typeface="Montserrat"/>
                <a:sym typeface="Montserrat"/>
              </a:rPr>
              <a:t>Áreas</a:t>
            </a:r>
            <a:endParaRPr sz="2000" b="1">
              <a:solidFill>
                <a:srgbClr val="D474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95;p15">
            <a:extLst>
              <a:ext uri="{FF2B5EF4-FFF2-40B4-BE49-F238E27FC236}">
                <a16:creationId xmlns:a16="http://schemas.microsoft.com/office/drawing/2014/main" id="{FD9F43C5-96D2-8DF5-1560-A53BD52AFF2E}"/>
              </a:ext>
            </a:extLst>
          </p:cNvPr>
          <p:cNvSpPr txBox="1"/>
          <p:nvPr/>
        </p:nvSpPr>
        <p:spPr>
          <a:xfrm>
            <a:off x="7553225" y="192625"/>
            <a:ext cx="145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9E9E9E"/>
                </a:solidFill>
                <a:latin typeface="Montserrat"/>
                <a:ea typeface="Montserrat"/>
                <a:cs typeface="Montserrat"/>
                <a:sym typeface="Montserrat"/>
              </a:rPr>
              <a:t> &gt;&gt; Innova IRV</a:t>
            </a:r>
            <a:endParaRPr sz="1000">
              <a:solidFill>
                <a:srgbClr val="9E9E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oogle Shape;270;p23">
            <a:extLst>
              <a:ext uri="{FF2B5EF4-FFF2-40B4-BE49-F238E27FC236}">
                <a16:creationId xmlns:a16="http://schemas.microsoft.com/office/drawing/2014/main" id="{3DB9457A-563B-D7CB-DC1C-A8F9D32C9F01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136" y="1038595"/>
            <a:ext cx="1026015" cy="10260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oogle Shape;274;p23">
            <a:extLst>
              <a:ext uri="{FF2B5EF4-FFF2-40B4-BE49-F238E27FC236}">
                <a16:creationId xmlns:a16="http://schemas.microsoft.com/office/drawing/2014/main" id="{1EDC0718-FAF0-801F-BB16-0CC2B7B39517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862" y="1038598"/>
            <a:ext cx="1026015" cy="1026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2BDB3A5-63B9-2152-F551-9960EBBF70DA}"/>
              </a:ext>
            </a:extLst>
          </p:cNvPr>
          <p:cNvGrpSpPr/>
          <p:nvPr/>
        </p:nvGrpSpPr>
        <p:grpSpPr>
          <a:xfrm>
            <a:off x="6975257" y="1022940"/>
            <a:ext cx="1026015" cy="1026015"/>
            <a:chOff x="7828593" y="1140371"/>
            <a:chExt cx="1308252" cy="1308252"/>
          </a:xfrm>
        </p:grpSpPr>
        <p:pic>
          <p:nvPicPr>
            <p:cNvPr id="24" name="Google Shape;242;p22">
              <a:extLst>
                <a:ext uri="{FF2B5EF4-FFF2-40B4-BE49-F238E27FC236}">
                  <a16:creationId xmlns:a16="http://schemas.microsoft.com/office/drawing/2014/main" id="{EF296570-6A9B-9485-A46D-6ADD1C0C8379}"/>
                </a:ext>
              </a:extLst>
            </p:cNvPr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593" y="1140371"/>
              <a:ext cx="1308252" cy="13082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5" name="Google Shape;247;p22">
              <a:extLst>
                <a:ext uri="{FF2B5EF4-FFF2-40B4-BE49-F238E27FC236}">
                  <a16:creationId xmlns:a16="http://schemas.microsoft.com/office/drawing/2014/main" id="{651E0CE3-5CD6-2083-0C6F-15B12CCF15A2}"/>
                </a:ext>
              </a:extLst>
            </p:cNvPr>
            <p:cNvPicPr preferRelativeResize="0"/>
            <p:nvPr/>
          </p:nvPicPr>
          <p:blipFill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0267" y="1402046"/>
              <a:ext cx="784899" cy="784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CuadroTexto 18">
            <a:extLst>
              <a:ext uri="{FF2B5EF4-FFF2-40B4-BE49-F238E27FC236}">
                <a16:creationId xmlns:a16="http://schemas.microsoft.com/office/drawing/2014/main" id="{8401AB34-8C5D-245B-AC8E-0D538A4BCBA5}"/>
              </a:ext>
            </a:extLst>
          </p:cNvPr>
          <p:cNvSpPr txBox="1"/>
          <p:nvPr/>
        </p:nvSpPr>
        <p:spPr>
          <a:xfrm>
            <a:off x="3277437" y="2140090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000" b="1">
                <a:latin typeface="Montserrat" pitchFamily="2" charset="0"/>
              </a:rPr>
              <a:t>Ciberseguridad</a:t>
            </a:r>
          </a:p>
        </p:txBody>
      </p:sp>
      <p:sp>
        <p:nvSpPr>
          <p:cNvPr id="10" name="CuadroTexto 19">
            <a:extLst>
              <a:ext uri="{FF2B5EF4-FFF2-40B4-BE49-F238E27FC236}">
                <a16:creationId xmlns:a16="http://schemas.microsoft.com/office/drawing/2014/main" id="{37EAF295-5D80-013F-4DFB-CD3B010852EE}"/>
              </a:ext>
            </a:extLst>
          </p:cNvPr>
          <p:cNvSpPr txBox="1"/>
          <p:nvPr/>
        </p:nvSpPr>
        <p:spPr>
          <a:xfrm>
            <a:off x="5289862" y="2063146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1">
                <a:latin typeface="Montserrat" pitchFamily="2" charset="0"/>
              </a:rPr>
              <a:t>Inteligencia </a:t>
            </a:r>
          </a:p>
          <a:p>
            <a:pPr algn="ctr"/>
            <a:r>
              <a:rPr lang="es-ES" sz="1000" b="1">
                <a:latin typeface="Montserrat" pitchFamily="2" charset="0"/>
              </a:rPr>
              <a:t>Artificial</a:t>
            </a:r>
          </a:p>
        </p:txBody>
      </p:sp>
      <p:sp>
        <p:nvSpPr>
          <p:cNvPr id="11" name="CuadroTexto 20">
            <a:extLst>
              <a:ext uri="{FF2B5EF4-FFF2-40B4-BE49-F238E27FC236}">
                <a16:creationId xmlns:a16="http://schemas.microsoft.com/office/drawing/2014/main" id="{0257A9A5-D209-3D60-C550-958752416D6A}"/>
              </a:ext>
            </a:extLst>
          </p:cNvPr>
          <p:cNvSpPr txBox="1"/>
          <p:nvPr/>
        </p:nvSpPr>
        <p:spPr>
          <a:xfrm>
            <a:off x="6854693" y="2047488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00" b="1">
                <a:latin typeface="Montserrat" pitchFamily="2" charset="0"/>
              </a:rPr>
              <a:t>Comunicaciones </a:t>
            </a:r>
          </a:p>
          <a:p>
            <a:pPr algn="ctr"/>
            <a:r>
              <a:rPr lang="es-ES" sz="1000" b="1">
                <a:latin typeface="Montserrat" pitchFamily="2" charset="0"/>
              </a:rPr>
              <a:t>Avanzadas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9741DBA-87BA-FFBC-7297-44E95CA96D49}"/>
              </a:ext>
            </a:extLst>
          </p:cNvPr>
          <p:cNvGrpSpPr/>
          <p:nvPr/>
        </p:nvGrpSpPr>
        <p:grpSpPr>
          <a:xfrm>
            <a:off x="1521086" y="1038595"/>
            <a:ext cx="1026015" cy="1026015"/>
            <a:chOff x="2374422" y="1156027"/>
            <a:chExt cx="1308252" cy="1308252"/>
          </a:xfrm>
        </p:grpSpPr>
        <p:pic>
          <p:nvPicPr>
            <p:cNvPr id="22" name="Google Shape;241;p22">
              <a:extLst>
                <a:ext uri="{FF2B5EF4-FFF2-40B4-BE49-F238E27FC236}">
                  <a16:creationId xmlns:a16="http://schemas.microsoft.com/office/drawing/2014/main" id="{5ECD3107-DABA-21AB-4325-3D6A8B96E0AC}"/>
                </a:ext>
              </a:extLst>
            </p:cNvPr>
            <p:cNvPicPr preferRelativeResize="0"/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4422" y="1156027"/>
              <a:ext cx="1308252" cy="13082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3" name="Google Shape;249;p22">
              <a:extLst>
                <a:ext uri="{FF2B5EF4-FFF2-40B4-BE49-F238E27FC236}">
                  <a16:creationId xmlns:a16="http://schemas.microsoft.com/office/drawing/2014/main" id="{2EC249A5-4F37-BE7F-90CE-52AD9A785CAE}"/>
                </a:ext>
              </a:extLst>
            </p:cNvPr>
            <p:cNvPicPr preferRelativeResize="0"/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9259" y="1440849"/>
              <a:ext cx="738599" cy="738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CuadroTexto 17">
            <a:extLst>
              <a:ext uri="{FF2B5EF4-FFF2-40B4-BE49-F238E27FC236}">
                <a16:creationId xmlns:a16="http://schemas.microsoft.com/office/drawing/2014/main" id="{0677E0B0-ED05-0F6D-7AAD-FD09DF470F4A}"/>
              </a:ext>
            </a:extLst>
          </p:cNvPr>
          <p:cNvSpPr txBox="1"/>
          <p:nvPr/>
        </p:nvSpPr>
        <p:spPr>
          <a:xfrm>
            <a:off x="1375900" y="2140092"/>
            <a:ext cx="1316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000" b="1">
                <a:latin typeface="Montserrat" pitchFamily="2" charset="0"/>
              </a:rPr>
              <a:t>Microelectrónica</a:t>
            </a:r>
          </a:p>
        </p:txBody>
      </p:sp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177D0671-BD9F-E0CC-2253-0734B398A9A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591" y="2786715"/>
            <a:ext cx="723900" cy="723900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64C26E16-5B71-893B-DB66-36D42C21B5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397" y="2790333"/>
            <a:ext cx="723900" cy="723900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8D058356-0BCE-A497-4116-6AEEE92FC54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929" y="2792653"/>
            <a:ext cx="723900" cy="723900"/>
          </a:xfrm>
          <a:prstGeom prst="rect">
            <a:avLst/>
          </a:prstGeom>
        </p:spPr>
      </p:pic>
      <p:pic>
        <p:nvPicPr>
          <p:cNvPr id="26" name="Imagen 25" descr="Forma, Círculo&#10;&#10;Descripción generada automáticamente">
            <a:extLst>
              <a:ext uri="{FF2B5EF4-FFF2-40B4-BE49-F238E27FC236}">
                <a16:creationId xmlns:a16="http://schemas.microsoft.com/office/drawing/2014/main" id="{57713C51-A9FC-8239-610B-0C6083D9C65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638" y="2782342"/>
            <a:ext cx="717899" cy="72181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C37C0E3-9619-B28B-5A89-727B2B50969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169" y="2403837"/>
            <a:ext cx="1614293" cy="1606464"/>
          </a:xfrm>
          <a:prstGeom prst="rect">
            <a:avLst/>
          </a:prstGeom>
        </p:spPr>
      </p:pic>
      <p:pic>
        <p:nvPicPr>
          <p:cNvPr id="17" name="Imagen 16" descr="Logotipo, Icono&#10;&#10;Descripción generada automáticamente">
            <a:extLst>
              <a:ext uri="{FF2B5EF4-FFF2-40B4-BE49-F238E27FC236}">
                <a16:creationId xmlns:a16="http://schemas.microsoft.com/office/drawing/2014/main" id="{13AA4BEA-C86F-2368-656D-2E4C3AED2CA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708" y="2792226"/>
            <a:ext cx="723900" cy="723900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A68108F9-2431-B8F5-350C-5C5ABA49DA6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55" y="2795064"/>
            <a:ext cx="723900" cy="7239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230DF5D-4251-7EC2-4B83-164B46E22EE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17" y="2778459"/>
            <a:ext cx="723900" cy="723900"/>
          </a:xfrm>
          <a:prstGeom prst="rect">
            <a:avLst/>
          </a:prstGeom>
        </p:spPr>
      </p:pic>
      <p:sp>
        <p:nvSpPr>
          <p:cNvPr id="21" name="CuadroTexto 17">
            <a:extLst>
              <a:ext uri="{FF2B5EF4-FFF2-40B4-BE49-F238E27FC236}">
                <a16:creationId xmlns:a16="http://schemas.microsoft.com/office/drawing/2014/main" id="{7615439F-411F-96C2-7479-658A8285FF13}"/>
              </a:ext>
            </a:extLst>
          </p:cNvPr>
          <p:cNvSpPr txBox="1"/>
          <p:nvPr/>
        </p:nvSpPr>
        <p:spPr>
          <a:xfrm>
            <a:off x="7400136" y="3568842"/>
            <a:ext cx="1337800" cy="7540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100" b="1"/>
              <a:t>Defensa, Seguridad y Emergencias </a:t>
            </a:r>
            <a:endParaRPr lang="es-ES"/>
          </a:p>
          <a:p>
            <a:pPr algn="ctr"/>
            <a:endParaRPr lang="es-ES" sz="1000" b="1">
              <a:latin typeface="Montserrat" pitchFamily="2" charset="0"/>
            </a:endParaRPr>
          </a:p>
        </p:txBody>
      </p:sp>
      <p:sp>
        <p:nvSpPr>
          <p:cNvPr id="28" name="CuadroTexto 17">
            <a:extLst>
              <a:ext uri="{FF2B5EF4-FFF2-40B4-BE49-F238E27FC236}">
                <a16:creationId xmlns:a16="http://schemas.microsoft.com/office/drawing/2014/main" id="{042F01BA-C7E3-0DD7-FE7D-9D20E1F39273}"/>
              </a:ext>
            </a:extLst>
          </p:cNvPr>
          <p:cNvSpPr txBox="1"/>
          <p:nvPr/>
        </p:nvSpPr>
        <p:spPr>
          <a:xfrm>
            <a:off x="127210" y="3568841"/>
            <a:ext cx="1337800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100" b="1"/>
              <a:t>Vehículo </a:t>
            </a:r>
            <a:endParaRPr lang="es-ES"/>
          </a:p>
          <a:p>
            <a:pPr algn="ctr"/>
            <a:r>
              <a:rPr lang="es-ES" sz="1100" b="1"/>
              <a:t>conectado</a:t>
            </a:r>
          </a:p>
          <a:p>
            <a:pPr algn="ctr"/>
            <a:endParaRPr lang="es-ES"/>
          </a:p>
          <a:p>
            <a:pPr algn="ctr"/>
            <a:endParaRPr lang="es-ES" sz="1000" b="1">
              <a:latin typeface="Montserrat" pitchFamily="2" charset="0"/>
            </a:endParaRPr>
          </a:p>
        </p:txBody>
      </p:sp>
      <p:sp>
        <p:nvSpPr>
          <p:cNvPr id="29" name="CuadroTexto 17">
            <a:extLst>
              <a:ext uri="{FF2B5EF4-FFF2-40B4-BE49-F238E27FC236}">
                <a16:creationId xmlns:a16="http://schemas.microsoft.com/office/drawing/2014/main" id="{BA32B2F5-252E-9F87-3225-964C01E4499F}"/>
              </a:ext>
            </a:extLst>
          </p:cNvPr>
          <p:cNvSpPr txBox="1"/>
          <p:nvPr/>
        </p:nvSpPr>
        <p:spPr>
          <a:xfrm>
            <a:off x="1317182" y="3607984"/>
            <a:ext cx="1337800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100" b="1" err="1"/>
              <a:t>Food-Tech</a:t>
            </a:r>
          </a:p>
          <a:p>
            <a:pPr algn="ctr"/>
            <a:endParaRPr lang="es-ES"/>
          </a:p>
          <a:p>
            <a:pPr algn="ctr"/>
            <a:endParaRPr lang="es-ES" sz="1000" b="1">
              <a:latin typeface="Montserrat" pitchFamily="2" charset="0"/>
            </a:endParaRPr>
          </a:p>
        </p:txBody>
      </p:sp>
      <p:sp>
        <p:nvSpPr>
          <p:cNvPr id="30" name="CuadroTexto 17">
            <a:extLst>
              <a:ext uri="{FF2B5EF4-FFF2-40B4-BE49-F238E27FC236}">
                <a16:creationId xmlns:a16="http://schemas.microsoft.com/office/drawing/2014/main" id="{DB740475-2B6B-711F-EB61-81344DD10531}"/>
              </a:ext>
            </a:extLst>
          </p:cNvPr>
          <p:cNvSpPr txBox="1"/>
          <p:nvPr/>
        </p:nvSpPr>
        <p:spPr>
          <a:xfrm>
            <a:off x="2530640" y="3654956"/>
            <a:ext cx="1337800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100" b="1"/>
              <a:t>Economía </a:t>
            </a:r>
            <a:endParaRPr lang="es-ES"/>
          </a:p>
          <a:p>
            <a:pPr algn="ctr"/>
            <a:r>
              <a:rPr lang="es-ES" sz="1100" b="1"/>
              <a:t>Circular</a:t>
            </a:r>
          </a:p>
          <a:p>
            <a:pPr algn="ctr"/>
            <a:endParaRPr lang="es-ES"/>
          </a:p>
          <a:p>
            <a:pPr algn="ctr"/>
            <a:endParaRPr lang="es-ES" sz="1000" b="1">
              <a:latin typeface="Montserrat" pitchFamily="2" charset="0"/>
            </a:endParaRPr>
          </a:p>
        </p:txBody>
      </p:sp>
      <p:sp>
        <p:nvSpPr>
          <p:cNvPr id="31" name="CuadroTexto 17">
            <a:extLst>
              <a:ext uri="{FF2B5EF4-FFF2-40B4-BE49-F238E27FC236}">
                <a16:creationId xmlns:a16="http://schemas.microsoft.com/office/drawing/2014/main" id="{A676695D-ECF0-1C15-C660-F4858ED8A6EB}"/>
              </a:ext>
            </a:extLst>
          </p:cNvPr>
          <p:cNvSpPr txBox="1"/>
          <p:nvPr/>
        </p:nvSpPr>
        <p:spPr>
          <a:xfrm>
            <a:off x="3728441" y="3709757"/>
            <a:ext cx="1337800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100" b="1"/>
              <a:t>Salud </a:t>
            </a:r>
          </a:p>
          <a:p>
            <a:pPr algn="ctr"/>
            <a:r>
              <a:rPr lang="es-ES" sz="1100" b="1"/>
              <a:t>Digital</a:t>
            </a:r>
          </a:p>
          <a:p>
            <a:pPr algn="ctr"/>
            <a:endParaRPr lang="es-ES"/>
          </a:p>
          <a:p>
            <a:pPr algn="ctr"/>
            <a:endParaRPr lang="es-ES" sz="1000" b="1">
              <a:latin typeface="Montserrat" pitchFamily="2" charset="0"/>
            </a:endParaRPr>
          </a:p>
        </p:txBody>
      </p:sp>
      <p:sp>
        <p:nvSpPr>
          <p:cNvPr id="32" name="CuadroTexto 17">
            <a:extLst>
              <a:ext uri="{FF2B5EF4-FFF2-40B4-BE49-F238E27FC236}">
                <a16:creationId xmlns:a16="http://schemas.microsoft.com/office/drawing/2014/main" id="{7C9750A7-218C-AC8D-CAD5-3A0B6BCEA1CD}"/>
              </a:ext>
            </a:extLst>
          </p:cNvPr>
          <p:cNvSpPr txBox="1"/>
          <p:nvPr/>
        </p:nvSpPr>
        <p:spPr>
          <a:xfrm>
            <a:off x="5051502" y="3709756"/>
            <a:ext cx="1337800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100" b="1"/>
              <a:t>Sistemas </a:t>
            </a:r>
            <a:endParaRPr lang="es-ES"/>
          </a:p>
          <a:p>
            <a:pPr algn="ctr"/>
            <a:r>
              <a:rPr lang="es-ES" sz="1100" b="1"/>
              <a:t>Aeroespaciales</a:t>
            </a:r>
          </a:p>
          <a:p>
            <a:pPr algn="ctr"/>
            <a:endParaRPr lang="es-ES"/>
          </a:p>
          <a:p>
            <a:pPr algn="ctr"/>
            <a:endParaRPr lang="es-ES" sz="1000" b="1">
              <a:latin typeface="Montserrat" pitchFamily="2" charset="0"/>
            </a:endParaRPr>
          </a:p>
        </p:txBody>
      </p:sp>
      <p:sp>
        <p:nvSpPr>
          <p:cNvPr id="2" name="CuadroTexto 17">
            <a:extLst>
              <a:ext uri="{FF2B5EF4-FFF2-40B4-BE49-F238E27FC236}">
                <a16:creationId xmlns:a16="http://schemas.microsoft.com/office/drawing/2014/main" id="{1636AB9E-4ECF-0DA8-ED3D-0F2CEE50123C}"/>
              </a:ext>
            </a:extLst>
          </p:cNvPr>
          <p:cNvSpPr txBox="1"/>
          <p:nvPr/>
        </p:nvSpPr>
        <p:spPr>
          <a:xfrm>
            <a:off x="6303014" y="3709755"/>
            <a:ext cx="1337800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100" b="1"/>
              <a:t>Industria</a:t>
            </a:r>
            <a:endParaRPr lang="es-ES"/>
          </a:p>
          <a:p>
            <a:pPr algn="ctr"/>
            <a:r>
              <a:rPr lang="es-ES" sz="1100" b="1"/>
              <a:t>4.0</a:t>
            </a:r>
          </a:p>
          <a:p>
            <a:pPr algn="ctr"/>
            <a:endParaRPr lang="es-ES"/>
          </a:p>
          <a:p>
            <a:pPr algn="ctr"/>
            <a:endParaRPr lang="es-ES" sz="1000" b="1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33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af6074-9786-4ffc-aeb4-7c9230074f6a">
      <Terms xmlns="http://schemas.microsoft.com/office/infopath/2007/PartnerControls"/>
    </lcf76f155ced4ddcb4097134ff3c332f>
    <TaxCatchAll xmlns="0141c7a6-a2da-4790-af75-4e8a255478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EAE2DC6766364BB5CC8ABCC3EECC32" ma:contentTypeVersion="16" ma:contentTypeDescription="Crear nuevo documento." ma:contentTypeScope="" ma:versionID="5900fc2d1bd1906fc3dfcfae547844c6">
  <xsd:schema xmlns:xsd="http://www.w3.org/2001/XMLSchema" xmlns:xs="http://www.w3.org/2001/XMLSchema" xmlns:p="http://schemas.microsoft.com/office/2006/metadata/properties" xmlns:ns2="aeaf6074-9786-4ffc-aeb4-7c9230074f6a" xmlns:ns3="0141c7a6-a2da-4790-af75-4e8a25547809" targetNamespace="http://schemas.microsoft.com/office/2006/metadata/properties" ma:root="true" ma:fieldsID="765a23429f351b254efe16e6393a48b9" ns2:_="" ns3:_="">
    <xsd:import namespace="aeaf6074-9786-4ffc-aeb4-7c9230074f6a"/>
    <xsd:import namespace="0141c7a6-a2da-4790-af75-4e8a255478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f6074-9786-4ffc-aeb4-7c9230074f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943ccf29-b0ab-4b8a-b4dc-bce3d71f8d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1c7a6-a2da-4790-af75-4e8a2554780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aa42ac2-8e67-45bc-932a-8d2c73fcd120}" ma:internalName="TaxCatchAll" ma:showField="CatchAllData" ma:web="0141c7a6-a2da-4790-af75-4e8a255478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BF3EA1-7643-4228-A1CF-3539CCD561B5}">
  <ds:schemaRefs>
    <ds:schemaRef ds:uri="0141c7a6-a2da-4790-af75-4e8a25547809"/>
    <ds:schemaRef ds:uri="aeaf6074-9786-4ffc-aeb4-7c9230074f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7AD2FD-9B5A-464B-9ACA-1357FE3305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CCDF5-DAEF-43FC-844F-6D8A3A8D1A44}">
  <ds:schemaRefs>
    <ds:schemaRef ds:uri="0141c7a6-a2da-4790-af75-4e8a25547809"/>
    <ds:schemaRef ds:uri="aeaf6074-9786-4ffc-aeb4-7c9230074f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844</Words>
  <Application>Microsoft Office PowerPoint</Application>
  <PresentationFormat>Presentación en pantalla (16:9)</PresentationFormat>
  <Paragraphs>156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Montserrat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Lucía de Fez Ramos</cp:lastModifiedBy>
  <cp:revision>5</cp:revision>
  <dcterms:modified xsi:type="dcterms:W3CDTF">2025-06-05T09:16:13Z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0x01010060EAE2DC6766364BB5CC8ABCC3EECC32</vt:lpwstr>
  </property>
  <property fmtid="{D5CDD505-2E9C-101B-9397-08002B2CF9AE}" pid="3" name="MediaServiceImageTags">
    <vt:lpwstr/>
  </property>
</Properties>
</file>